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5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Lst>
  <p:sldSz cx="9144000" cy="5143500" type="screen16x9"/>
  <p:notesSz cx="6858000" cy="9144000"/>
  <p:embeddedFontLst>
    <p:embeddedFont>
      <p:font typeface="Amatic SC" pitchFamily="2" charset="-79"/>
      <p:regular r:id="rId53"/>
      <p:bold r:id="rId54"/>
    </p:embeddedFont>
    <p:embeddedFont>
      <p:font typeface="Concert One" pitchFamily="2" charset="77"/>
      <p:regular r:id="rId55"/>
    </p:embeddedFont>
    <p:embeddedFont>
      <p:font typeface="Didact Gothic" pitchFamily="2" charset="0"/>
      <p:regular r:id="rId56"/>
    </p:embeddedFont>
    <p:embeddedFont>
      <p:font typeface="Josefin Sans" pitchFamily="2" charset="77"/>
      <p:regular r:id="rId57"/>
      <p:bold r:id="rId58"/>
      <p:italic r:id="rId59"/>
      <p:boldItalic r:id="rId60"/>
    </p:embeddedFont>
    <p:embeddedFont>
      <p:font typeface="Lexend Giga" pitchFamily="2" charset="77"/>
      <p:regular r:id="rId61"/>
      <p:bold r:id="rId62"/>
    </p:embeddedFont>
    <p:embeddedFont>
      <p:font typeface="Proxima Nova" panose="02000506030000020004" pitchFamily="2" charset="0"/>
      <p:regular r:id="rId63"/>
      <p:bold r:id="rId64"/>
      <p:italic r:id="rId65"/>
      <p:boldItalic r:id="rId66"/>
    </p:embeddedFont>
    <p:embeddedFont>
      <p:font typeface="Proxima Nova Semibold" panose="02000506030000020004" pitchFamily="2" charset="0"/>
      <p:regular r:id="rId67"/>
      <p:bold r:id="rId68"/>
      <p:italic r:id="rId69"/>
      <p:boldItalic r:id="rId70"/>
    </p:embeddedFont>
    <p:embeddedFont>
      <p:font typeface="Roboto Medium" panose="02000000000000000000"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0E8C71-1E07-46EA-A4B1-2C7745F9E2CC}">
  <a:tblStyle styleId="{200E8C71-1E07-46EA-A4B1-2C7745F9E2C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160" d="100"/>
          <a:sy n="160" d="100"/>
        </p:scale>
        <p:origin x="7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1.fntdata"/><Relationship Id="rId68" Type="http://schemas.openxmlformats.org/officeDocument/2006/relationships/font" Target="fonts/font16.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font" Target="fonts/font22.fntdata"/><Relationship Id="rId5" Type="http://schemas.openxmlformats.org/officeDocument/2006/relationships/slide" Target="slides/slide3.xml"/><Relationship Id="rId61" Type="http://schemas.openxmlformats.org/officeDocument/2006/relationships/font" Target="fonts/font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3.fntdata"/><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19.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bbb7e9f0f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8bbb7e9f0f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6fc84f77b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6fc84f77b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86fc84f77b_0_15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86fc84f77b_0_15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86fc84f77b_0_16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86fc84f77b_0_16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86fc84f77b_0_160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86fc84f77b_0_16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86fc84f77b_0_16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86fc84f77b_0_16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86fc84f77b_0_16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86fc84f77b_0_16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89a21db9b5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89a21db9b5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86fc84f77b_0_16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86fc84f77b_0_1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86fc84f77b_0_16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86fc84f77b_0_16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86fc84f77b_0_165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86fc84f77b_0_16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6fc84f77b_0_17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6fc84f77b_0_17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86fc84f77b_0_164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86fc84f77b_0_16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86fc84f77b_0_16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86fc84f77b_0_16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86fc84f77b_0_16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86fc84f77b_0_16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8b50f88a43_4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8b50f88a43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86fc84f77b_0_164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86fc84f77b_0_16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86fc84f77b_0_16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86fc84f77b_0_16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86fc84f77b_0_167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86fc84f77b_0_16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86fc84f77b_0_167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86fc84f77b_0_16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86fc84f77b_0_167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86fc84f77b_0_16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b489d9bc4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b489d9bc4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851a045c94_0_1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851a045c94_0_1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86fc84f77b_0_16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86fc84f77b_0_16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89f6150a55_0_16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89f6150a55_0_16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86fc84f77b_0_175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86fc84f77b_0_17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89f6150a55_0_77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89f6150a55_0_7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89f6150a55_0_77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89f6150a55_0_7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89f6150a55_0_7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89f6150a55_0_7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89f6150a55_0_77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89f6150a55_0_7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89f6150a55_0_8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89f6150a55_0_8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4"/>
        <p:cNvGrpSpPr/>
        <p:nvPr/>
      </p:nvGrpSpPr>
      <p:grpSpPr>
        <a:xfrm>
          <a:off x="0" y="0"/>
          <a:ext cx="0" cy="0"/>
          <a:chOff x="0" y="0"/>
          <a:chExt cx="0" cy="0"/>
        </a:xfrm>
      </p:grpSpPr>
      <p:sp>
        <p:nvSpPr>
          <p:cNvPr id="4195" name="Google Shape;4195;g89f6150a55_0_108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6" name="Google Shape;4196;g89f6150a55_0_10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3"/>
        <p:cNvGrpSpPr/>
        <p:nvPr/>
      </p:nvGrpSpPr>
      <p:grpSpPr>
        <a:xfrm>
          <a:off x="0" y="0"/>
          <a:ext cx="0" cy="0"/>
          <a:chOff x="0" y="0"/>
          <a:chExt cx="0" cy="0"/>
        </a:xfrm>
      </p:grpSpPr>
      <p:sp>
        <p:nvSpPr>
          <p:cNvPr id="4614" name="Google Shape;4614;g89f6150a55_0_11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5" name="Google Shape;4615;g89f6150a55_0_11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6fc84f77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86fc84f7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3"/>
        <p:cNvGrpSpPr/>
        <p:nvPr/>
      </p:nvGrpSpPr>
      <p:grpSpPr>
        <a:xfrm>
          <a:off x="0" y="0"/>
          <a:ext cx="0" cy="0"/>
          <a:chOff x="0" y="0"/>
          <a:chExt cx="0" cy="0"/>
        </a:xfrm>
      </p:grpSpPr>
      <p:sp>
        <p:nvSpPr>
          <p:cNvPr id="4784" name="Google Shape;4784;g89f6150a55_0_11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5" name="Google Shape;4785;g89f6150a55_0_11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8"/>
        <p:cNvGrpSpPr/>
        <p:nvPr/>
      </p:nvGrpSpPr>
      <p:grpSpPr>
        <a:xfrm>
          <a:off x="0" y="0"/>
          <a:ext cx="0" cy="0"/>
          <a:chOff x="0" y="0"/>
          <a:chExt cx="0" cy="0"/>
        </a:xfrm>
      </p:grpSpPr>
      <p:sp>
        <p:nvSpPr>
          <p:cNvPr id="5189" name="Google Shape;5189;g89f6150a55_0_118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0" name="Google Shape;5190;g89f6150a55_0_11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8"/>
        <p:cNvGrpSpPr/>
        <p:nvPr/>
      </p:nvGrpSpPr>
      <p:grpSpPr>
        <a:xfrm>
          <a:off x="0" y="0"/>
          <a:ext cx="0" cy="0"/>
          <a:chOff x="0" y="0"/>
          <a:chExt cx="0" cy="0"/>
        </a:xfrm>
      </p:grpSpPr>
      <p:sp>
        <p:nvSpPr>
          <p:cNvPr id="5569" name="Google Shape;5569;g89f6150a55_0_12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0" name="Google Shape;5570;g89f6150a55_0_12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2"/>
        <p:cNvGrpSpPr/>
        <p:nvPr/>
      </p:nvGrpSpPr>
      <p:grpSpPr>
        <a:xfrm>
          <a:off x="0" y="0"/>
          <a:ext cx="0" cy="0"/>
          <a:chOff x="0" y="0"/>
          <a:chExt cx="0" cy="0"/>
        </a:xfrm>
      </p:grpSpPr>
      <p:sp>
        <p:nvSpPr>
          <p:cNvPr id="5983" name="Google Shape;5983;g89f6150a55_0_12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4" name="Google Shape;5984;g89f6150a55_0_12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3"/>
        <p:cNvGrpSpPr/>
        <p:nvPr/>
      </p:nvGrpSpPr>
      <p:grpSpPr>
        <a:xfrm>
          <a:off x="0" y="0"/>
          <a:ext cx="0" cy="0"/>
          <a:chOff x="0" y="0"/>
          <a:chExt cx="0" cy="0"/>
        </a:xfrm>
      </p:grpSpPr>
      <p:sp>
        <p:nvSpPr>
          <p:cNvPr id="6344" name="Google Shape;6344;g89f6150a55_0_130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5" name="Google Shape;6345;g89f6150a55_0_13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3"/>
        <p:cNvGrpSpPr/>
        <p:nvPr/>
      </p:nvGrpSpPr>
      <p:grpSpPr>
        <a:xfrm>
          <a:off x="0" y="0"/>
          <a:ext cx="0" cy="0"/>
          <a:chOff x="0" y="0"/>
          <a:chExt cx="0" cy="0"/>
        </a:xfrm>
      </p:grpSpPr>
      <p:sp>
        <p:nvSpPr>
          <p:cNvPr id="6854" name="Google Shape;6854;g89f6150a55_0_13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5" name="Google Shape;6855;g89f6150a55_0_13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3"/>
        <p:cNvGrpSpPr/>
        <p:nvPr/>
      </p:nvGrpSpPr>
      <p:grpSpPr>
        <a:xfrm>
          <a:off x="0" y="0"/>
          <a:ext cx="0" cy="0"/>
          <a:chOff x="0" y="0"/>
          <a:chExt cx="0" cy="0"/>
        </a:xfrm>
      </p:grpSpPr>
      <p:sp>
        <p:nvSpPr>
          <p:cNvPr id="7474" name="Google Shape;7474;g89f6150a55_0_14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5" name="Google Shape;7475;g89f6150a55_0_14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7"/>
        <p:cNvGrpSpPr/>
        <p:nvPr/>
      </p:nvGrpSpPr>
      <p:grpSpPr>
        <a:xfrm>
          <a:off x="0" y="0"/>
          <a:ext cx="0" cy="0"/>
          <a:chOff x="0" y="0"/>
          <a:chExt cx="0" cy="0"/>
        </a:xfrm>
      </p:grpSpPr>
      <p:sp>
        <p:nvSpPr>
          <p:cNvPr id="8068" name="Google Shape;8068;g89f6150a55_0_147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9" name="Google Shape;8069;g89f6150a55_0_14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8"/>
        <p:cNvGrpSpPr/>
        <p:nvPr/>
      </p:nvGrpSpPr>
      <p:grpSpPr>
        <a:xfrm>
          <a:off x="0" y="0"/>
          <a:ext cx="0" cy="0"/>
          <a:chOff x="0" y="0"/>
          <a:chExt cx="0" cy="0"/>
        </a:xfrm>
      </p:grpSpPr>
      <p:sp>
        <p:nvSpPr>
          <p:cNvPr id="8389" name="Google Shape;8389;g89f6150a55_0_150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0" name="Google Shape;8390;g89f6150a55_0_15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3"/>
        <p:cNvGrpSpPr/>
        <p:nvPr/>
      </p:nvGrpSpPr>
      <p:grpSpPr>
        <a:xfrm>
          <a:off x="0" y="0"/>
          <a:ext cx="0" cy="0"/>
          <a:chOff x="0" y="0"/>
          <a:chExt cx="0" cy="0"/>
        </a:xfrm>
      </p:grpSpPr>
      <p:sp>
        <p:nvSpPr>
          <p:cNvPr id="8694" name="Google Shape;8694;g89f6150a55_0_15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5" name="Google Shape;8695;g89f6150a55_0_15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9a21db9b5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9a21db9b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851a045c94_0_17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851a045c94_0_1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86fc84f77b_0_160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86fc84f77b_0_160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6fc84f77b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6fc84f77b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6fc84f77b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6fc84f77b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lack-redir.net/link?url=https%3A%2F%2Fstories.freepik.com%2F" TargetMode="External"/><Relationship Id="rId4" Type="http://schemas.openxmlformats.org/officeDocument/2006/relationships/hyperlink" Target="https://slack-redir.net/link?url=https%3A%2F%2Fwww.freepik.com%2F"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22648" y="1410591"/>
            <a:ext cx="10916" cy="6717"/>
          </a:xfrm>
          <a:custGeom>
            <a:avLst/>
            <a:gdLst/>
            <a:ahLst/>
            <a:cxnLst/>
            <a:rect l="l" t="t" r="r" b="b"/>
            <a:pathLst>
              <a:path w="273" h="168" extrusionOk="0">
                <a:moveTo>
                  <a:pt x="213" y="0"/>
                </a:moveTo>
                <a:cubicBezTo>
                  <a:pt x="203" y="0"/>
                  <a:pt x="194" y="3"/>
                  <a:pt x="185" y="8"/>
                </a:cubicBezTo>
                <a:cubicBezTo>
                  <a:pt x="166" y="20"/>
                  <a:pt x="177" y="46"/>
                  <a:pt x="194" y="46"/>
                </a:cubicBezTo>
                <a:cubicBezTo>
                  <a:pt x="197" y="46"/>
                  <a:pt x="201" y="45"/>
                  <a:pt x="205" y="43"/>
                </a:cubicBezTo>
                <a:lnTo>
                  <a:pt x="205" y="43"/>
                </a:lnTo>
                <a:cubicBezTo>
                  <a:pt x="168" y="65"/>
                  <a:pt x="175" y="78"/>
                  <a:pt x="133" y="87"/>
                </a:cubicBezTo>
                <a:cubicBezTo>
                  <a:pt x="129" y="88"/>
                  <a:pt x="125" y="88"/>
                  <a:pt x="122" y="88"/>
                </a:cubicBezTo>
                <a:cubicBezTo>
                  <a:pt x="110" y="88"/>
                  <a:pt x="98" y="85"/>
                  <a:pt x="86" y="85"/>
                </a:cubicBezTo>
                <a:cubicBezTo>
                  <a:pt x="81" y="85"/>
                  <a:pt x="76" y="85"/>
                  <a:pt x="70" y="87"/>
                </a:cubicBezTo>
                <a:cubicBezTo>
                  <a:pt x="47" y="93"/>
                  <a:pt x="27" y="104"/>
                  <a:pt x="13" y="121"/>
                </a:cubicBezTo>
                <a:cubicBezTo>
                  <a:pt x="1" y="135"/>
                  <a:pt x="13" y="152"/>
                  <a:pt x="27" y="152"/>
                </a:cubicBezTo>
                <a:cubicBezTo>
                  <a:pt x="31" y="152"/>
                  <a:pt x="35" y="151"/>
                  <a:pt x="39" y="147"/>
                </a:cubicBezTo>
                <a:cubicBezTo>
                  <a:pt x="88" y="100"/>
                  <a:pt x="261" y="167"/>
                  <a:pt x="270" y="62"/>
                </a:cubicBezTo>
                <a:cubicBezTo>
                  <a:pt x="273" y="27"/>
                  <a:pt x="244" y="0"/>
                  <a:pt x="213" y="0"/>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836429" y="3587752"/>
            <a:ext cx="8077" cy="12115"/>
          </a:xfrm>
          <a:custGeom>
            <a:avLst/>
            <a:gdLst/>
            <a:ahLst/>
            <a:cxnLst/>
            <a:rect l="l" t="t" r="r" b="b"/>
            <a:pathLst>
              <a:path w="202" h="303" extrusionOk="0">
                <a:moveTo>
                  <a:pt x="2" y="1"/>
                </a:moveTo>
                <a:cubicBezTo>
                  <a:pt x="1" y="1"/>
                  <a:pt x="1" y="1"/>
                  <a:pt x="1" y="2"/>
                </a:cubicBezTo>
                <a:cubicBezTo>
                  <a:pt x="62" y="94"/>
                  <a:pt x="121" y="188"/>
                  <a:pt x="181" y="282"/>
                </a:cubicBezTo>
                <a:cubicBezTo>
                  <a:pt x="187" y="289"/>
                  <a:pt x="194" y="296"/>
                  <a:pt x="201" y="303"/>
                </a:cubicBezTo>
                <a:cubicBezTo>
                  <a:pt x="67" y="81"/>
                  <a:pt x="10" y="1"/>
                  <a:pt x="2"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489951" y="2822527"/>
            <a:ext cx="5398" cy="15714"/>
          </a:xfrm>
          <a:custGeom>
            <a:avLst/>
            <a:gdLst/>
            <a:ahLst/>
            <a:cxnLst/>
            <a:rect l="l" t="t" r="r" b="b"/>
            <a:pathLst>
              <a:path w="135" h="393" extrusionOk="0">
                <a:moveTo>
                  <a:pt x="3" y="1"/>
                </a:moveTo>
                <a:cubicBezTo>
                  <a:pt x="1" y="1"/>
                  <a:pt x="3" y="17"/>
                  <a:pt x="10" y="43"/>
                </a:cubicBezTo>
                <a:cubicBezTo>
                  <a:pt x="53" y="157"/>
                  <a:pt x="95" y="270"/>
                  <a:pt x="132" y="386"/>
                </a:cubicBezTo>
                <a:cubicBezTo>
                  <a:pt x="132" y="388"/>
                  <a:pt x="133" y="389"/>
                  <a:pt x="135" y="392"/>
                </a:cubicBezTo>
                <a:cubicBezTo>
                  <a:pt x="45" y="100"/>
                  <a:pt x="8" y="1"/>
                  <a:pt x="3"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04698" y="-181955"/>
            <a:ext cx="9037" cy="9996"/>
          </a:xfrm>
          <a:custGeom>
            <a:avLst/>
            <a:gdLst/>
            <a:ahLst/>
            <a:cxnLst/>
            <a:rect l="l" t="t" r="r" b="b"/>
            <a:pathLst>
              <a:path w="226" h="250" extrusionOk="0">
                <a:moveTo>
                  <a:pt x="6" y="0"/>
                </a:moveTo>
                <a:cubicBezTo>
                  <a:pt x="0" y="0"/>
                  <a:pt x="54" y="66"/>
                  <a:pt x="225" y="249"/>
                </a:cubicBezTo>
                <a:lnTo>
                  <a:pt x="212" y="232"/>
                </a:lnTo>
                <a:cubicBezTo>
                  <a:pt x="145" y="156"/>
                  <a:pt x="77" y="80"/>
                  <a:pt x="12" y="4"/>
                </a:cubicBezTo>
                <a:cubicBezTo>
                  <a:pt x="9" y="2"/>
                  <a:pt x="7" y="0"/>
                  <a:pt x="6" y="0"/>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5475327" y="1597038"/>
            <a:ext cx="3096900" cy="1413900"/>
          </a:xfrm>
          <a:prstGeom prst="rect">
            <a:avLst/>
          </a:prstGeom>
          <a:solidFill>
            <a:schemeClr val="accent1"/>
          </a:solidFill>
          <a:ln>
            <a:noFill/>
          </a:ln>
        </p:spPr>
        <p:txBody>
          <a:bodyPr spcFirstLastPara="1" wrap="square" lIns="91425" tIns="91425" rIns="91425" bIns="91425" anchor="ctr" anchorCtr="0">
            <a:noAutofit/>
          </a:bodyPr>
          <a:lstStyle>
            <a:lvl1pPr lvl="0">
              <a:spcBef>
                <a:spcPts val="0"/>
              </a:spcBef>
              <a:spcAft>
                <a:spcPts val="0"/>
              </a:spcAft>
              <a:buSzPts val="5200"/>
              <a:buFont typeface="Concert One"/>
              <a:buNone/>
              <a:defRPr sz="4000"/>
            </a:lvl1pPr>
            <a:lvl2pPr lvl="1" algn="ctr">
              <a:lnSpc>
                <a:spcPct val="80000"/>
              </a:lnSpc>
              <a:spcBef>
                <a:spcPts val="0"/>
              </a:spcBef>
              <a:spcAft>
                <a:spcPts val="0"/>
              </a:spcAft>
              <a:buSzPts val="5200"/>
              <a:buNone/>
              <a:defRPr sz="5200"/>
            </a:lvl2pPr>
            <a:lvl3pPr lvl="2" algn="ctr">
              <a:lnSpc>
                <a:spcPct val="80000"/>
              </a:lnSpc>
              <a:spcBef>
                <a:spcPts val="0"/>
              </a:spcBef>
              <a:spcAft>
                <a:spcPts val="0"/>
              </a:spcAft>
              <a:buSzPts val="5200"/>
              <a:buNone/>
              <a:defRPr sz="5200"/>
            </a:lvl3pPr>
            <a:lvl4pPr lvl="3" algn="ctr">
              <a:lnSpc>
                <a:spcPct val="80000"/>
              </a:lnSpc>
              <a:spcBef>
                <a:spcPts val="0"/>
              </a:spcBef>
              <a:spcAft>
                <a:spcPts val="0"/>
              </a:spcAft>
              <a:buSzPts val="5200"/>
              <a:buNone/>
              <a:defRPr sz="5200"/>
            </a:lvl4pPr>
            <a:lvl5pPr lvl="4" algn="ctr">
              <a:lnSpc>
                <a:spcPct val="80000"/>
              </a:lnSpc>
              <a:spcBef>
                <a:spcPts val="0"/>
              </a:spcBef>
              <a:spcAft>
                <a:spcPts val="0"/>
              </a:spcAft>
              <a:buSzPts val="5200"/>
              <a:buNone/>
              <a:defRPr sz="5200"/>
            </a:lvl5pPr>
            <a:lvl6pPr lvl="5" algn="ctr">
              <a:lnSpc>
                <a:spcPct val="80000"/>
              </a:lnSpc>
              <a:spcBef>
                <a:spcPts val="0"/>
              </a:spcBef>
              <a:spcAft>
                <a:spcPts val="0"/>
              </a:spcAft>
              <a:buSzPts val="5200"/>
              <a:buNone/>
              <a:defRPr sz="5200"/>
            </a:lvl6pPr>
            <a:lvl7pPr lvl="6" algn="ctr">
              <a:lnSpc>
                <a:spcPct val="80000"/>
              </a:lnSpc>
              <a:spcBef>
                <a:spcPts val="0"/>
              </a:spcBef>
              <a:spcAft>
                <a:spcPts val="0"/>
              </a:spcAft>
              <a:buSzPts val="5200"/>
              <a:buNone/>
              <a:defRPr sz="5200"/>
            </a:lvl7pPr>
            <a:lvl8pPr lvl="7" algn="ctr">
              <a:lnSpc>
                <a:spcPct val="80000"/>
              </a:lnSpc>
              <a:spcBef>
                <a:spcPts val="0"/>
              </a:spcBef>
              <a:spcAft>
                <a:spcPts val="0"/>
              </a:spcAft>
              <a:buSzPts val="5200"/>
              <a:buNone/>
              <a:defRPr sz="5200"/>
            </a:lvl8pPr>
            <a:lvl9pPr lvl="8" algn="ctr">
              <a:lnSpc>
                <a:spcPct val="80000"/>
              </a:lnSpc>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5594800" y="2881122"/>
            <a:ext cx="2336100" cy="7086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1400"/>
              <a:buNone/>
              <a:defRPr sz="16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5" name="Google Shape;15;p2"/>
          <p:cNvSpPr/>
          <p:nvPr/>
        </p:nvSpPr>
        <p:spPr>
          <a:xfrm>
            <a:off x="8967900" y="3465825"/>
            <a:ext cx="176100" cy="1673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3217652" y="-3225000"/>
            <a:ext cx="176100" cy="662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1"/>
        <p:cNvGrpSpPr/>
        <p:nvPr/>
      </p:nvGrpSpPr>
      <p:grpSpPr>
        <a:xfrm>
          <a:off x="0" y="0"/>
          <a:ext cx="0" cy="0"/>
          <a:chOff x="0" y="0"/>
          <a:chExt cx="0" cy="0"/>
        </a:xfrm>
      </p:grpSpPr>
      <p:sp>
        <p:nvSpPr>
          <p:cNvPr id="62" name="Google Shape;62;p11"/>
          <p:cNvSpPr/>
          <p:nvPr/>
        </p:nvSpPr>
        <p:spPr>
          <a:xfrm>
            <a:off x="4875" y="-4875"/>
            <a:ext cx="4782600" cy="5143500"/>
          </a:xfrm>
          <a:prstGeom prst="rect">
            <a:avLst/>
          </a:prstGeom>
          <a:solidFill>
            <a:srgbClr val="F7F7F7">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title" hasCustomPrompt="1"/>
          </p:nvPr>
        </p:nvSpPr>
        <p:spPr>
          <a:xfrm>
            <a:off x="599100" y="1745050"/>
            <a:ext cx="5259000" cy="1240200"/>
          </a:xfrm>
          <a:prstGeom prst="rect">
            <a:avLst/>
          </a:prstGeom>
          <a:noFill/>
        </p:spPr>
        <p:txBody>
          <a:bodyPr spcFirstLastPara="1" wrap="square" lIns="91425" tIns="91425" rIns="91425" bIns="91425" anchor="ctr" anchorCtr="0">
            <a:noAutofit/>
          </a:bodyPr>
          <a:lstStyle>
            <a:lvl1pPr lvl="0">
              <a:spcBef>
                <a:spcPts val="0"/>
              </a:spcBef>
              <a:spcAft>
                <a:spcPts val="0"/>
              </a:spcAft>
              <a:buSzPts val="9600"/>
              <a:buNone/>
              <a:defRPr sz="8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64" name="Google Shape;64;p11"/>
          <p:cNvSpPr txBox="1">
            <a:spLocks noGrp="1"/>
          </p:cNvSpPr>
          <p:nvPr>
            <p:ph type="body" idx="1"/>
          </p:nvPr>
        </p:nvSpPr>
        <p:spPr>
          <a:xfrm>
            <a:off x="599100" y="2985638"/>
            <a:ext cx="3499200" cy="412800"/>
          </a:xfrm>
          <a:prstGeom prst="rect">
            <a:avLst/>
          </a:prstGeom>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600"/>
            </a:lvl1pPr>
            <a:lvl2pPr marL="914400" lvl="1" indent="-342900">
              <a:spcBef>
                <a:spcPts val="1600"/>
              </a:spcBef>
              <a:spcAft>
                <a:spcPts val="0"/>
              </a:spcAft>
              <a:buSzPts val="1800"/>
              <a:buChar char="○"/>
              <a:defRPr sz="1800"/>
            </a:lvl2pPr>
            <a:lvl3pPr marL="1371600" lvl="2" indent="-342900">
              <a:spcBef>
                <a:spcPts val="1600"/>
              </a:spcBef>
              <a:spcAft>
                <a:spcPts val="0"/>
              </a:spcAft>
              <a:buSzPts val="1800"/>
              <a:buChar char="■"/>
              <a:defRPr sz="1800"/>
            </a:lvl3pPr>
            <a:lvl4pPr marL="1828800" lvl="3" indent="-342900">
              <a:spcBef>
                <a:spcPts val="1600"/>
              </a:spcBef>
              <a:spcAft>
                <a:spcPts val="0"/>
              </a:spcAft>
              <a:buSzPts val="1800"/>
              <a:buChar char="●"/>
              <a:defRPr sz="1800"/>
            </a:lvl4pPr>
            <a:lvl5pPr marL="2286000" lvl="4" indent="-342900">
              <a:spcBef>
                <a:spcPts val="1600"/>
              </a:spcBef>
              <a:spcAft>
                <a:spcPts val="0"/>
              </a:spcAft>
              <a:buSzPts val="1800"/>
              <a:buChar char="○"/>
              <a:defRPr sz="1800"/>
            </a:lvl5pPr>
            <a:lvl6pPr marL="2743200" lvl="5" indent="-342900">
              <a:spcBef>
                <a:spcPts val="1600"/>
              </a:spcBef>
              <a:spcAft>
                <a:spcPts val="0"/>
              </a:spcAft>
              <a:buSzPts val="1800"/>
              <a:buChar char="■"/>
              <a:defRPr sz="1800"/>
            </a:lvl6pPr>
            <a:lvl7pPr marL="3200400" lvl="6" indent="-342900">
              <a:spcBef>
                <a:spcPts val="1600"/>
              </a:spcBef>
              <a:spcAft>
                <a:spcPts val="0"/>
              </a:spcAft>
              <a:buSzPts val="1800"/>
              <a:buChar char="●"/>
              <a:defRPr sz="1800"/>
            </a:lvl7pPr>
            <a:lvl8pPr marL="3657600" lvl="7" indent="-342900">
              <a:spcBef>
                <a:spcPts val="1600"/>
              </a:spcBef>
              <a:spcAft>
                <a:spcPts val="0"/>
              </a:spcAft>
              <a:buSzPts val="1800"/>
              <a:buChar char="○"/>
              <a:defRPr sz="1800"/>
            </a:lvl8pPr>
            <a:lvl9pPr marL="4114800" lvl="8" indent="-342900">
              <a:spcBef>
                <a:spcPts val="1600"/>
              </a:spcBef>
              <a:spcAft>
                <a:spcPts val="1600"/>
              </a:spcAft>
              <a:buSzPts val="1800"/>
              <a:buChar char="■"/>
              <a:defRPr sz="1800"/>
            </a:lvl9pPr>
          </a:lstStyle>
          <a:p>
            <a:endParaRPr/>
          </a:p>
        </p:txBody>
      </p:sp>
      <p:sp>
        <p:nvSpPr>
          <p:cNvPr id="65" name="Google Shape;65;p11"/>
          <p:cNvSpPr/>
          <p:nvPr/>
        </p:nvSpPr>
        <p:spPr>
          <a:xfrm>
            <a:off x="8967900" y="-3300"/>
            <a:ext cx="176100" cy="295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rot="-5400000">
            <a:off x="935375" y="-929100"/>
            <a:ext cx="176100" cy="203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68"/>
        <p:cNvGrpSpPr/>
        <p:nvPr/>
      </p:nvGrpSpPr>
      <p:grpSpPr>
        <a:xfrm>
          <a:off x="0" y="0"/>
          <a:ext cx="0" cy="0"/>
          <a:chOff x="0" y="0"/>
          <a:chExt cx="0" cy="0"/>
        </a:xfrm>
      </p:grpSpPr>
      <p:sp>
        <p:nvSpPr>
          <p:cNvPr id="69" name="Google Shape;69;p13"/>
          <p:cNvSpPr/>
          <p:nvPr/>
        </p:nvSpPr>
        <p:spPr>
          <a:xfrm rot="5400000">
            <a:off x="8162113" y="-798900"/>
            <a:ext cx="185700" cy="178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txBox="1">
            <a:spLocks noGrp="1"/>
          </p:cNvSpPr>
          <p:nvPr>
            <p:ph type="title"/>
          </p:nvPr>
        </p:nvSpPr>
        <p:spPr>
          <a:xfrm>
            <a:off x="1670332" y="1776144"/>
            <a:ext cx="2732700" cy="407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1" name="Google Shape;71;p13"/>
          <p:cNvSpPr txBox="1">
            <a:spLocks noGrp="1"/>
          </p:cNvSpPr>
          <p:nvPr>
            <p:ph type="subTitle" idx="1"/>
          </p:nvPr>
        </p:nvSpPr>
        <p:spPr>
          <a:xfrm>
            <a:off x="1670325" y="2052878"/>
            <a:ext cx="2732700" cy="40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idact Gothic"/>
              <a:buNone/>
              <a:defRPr>
                <a:latin typeface="Didact Gothic"/>
                <a:ea typeface="Didact Gothic"/>
                <a:cs typeface="Didact Gothic"/>
                <a:sym typeface="Didact Gothic"/>
              </a:defRPr>
            </a:lvl1pPr>
            <a:lvl2pPr lvl="1"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2pPr>
            <a:lvl3pPr lvl="2"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3pPr>
            <a:lvl4pPr lvl="3"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4pPr>
            <a:lvl5pPr lvl="4"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5pPr>
            <a:lvl6pPr lvl="5"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6pPr>
            <a:lvl7pPr lvl="6"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7pPr>
            <a:lvl8pPr lvl="7"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8pPr>
            <a:lvl9pPr lvl="8"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9pPr>
          </a:lstStyle>
          <a:p>
            <a:endParaRPr/>
          </a:p>
        </p:txBody>
      </p:sp>
      <p:sp>
        <p:nvSpPr>
          <p:cNvPr id="72" name="Google Shape;72;p13"/>
          <p:cNvSpPr txBox="1">
            <a:spLocks noGrp="1"/>
          </p:cNvSpPr>
          <p:nvPr>
            <p:ph type="title" idx="2"/>
          </p:nvPr>
        </p:nvSpPr>
        <p:spPr>
          <a:xfrm>
            <a:off x="5936077" y="1776144"/>
            <a:ext cx="2732700" cy="407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3" name="Google Shape;73;p13"/>
          <p:cNvSpPr txBox="1">
            <a:spLocks noGrp="1"/>
          </p:cNvSpPr>
          <p:nvPr>
            <p:ph type="subTitle" idx="3"/>
          </p:nvPr>
        </p:nvSpPr>
        <p:spPr>
          <a:xfrm>
            <a:off x="5936074" y="2052878"/>
            <a:ext cx="2732700" cy="40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idact Gothic"/>
              <a:buNone/>
              <a:defRPr>
                <a:latin typeface="Didact Gothic"/>
                <a:ea typeface="Didact Gothic"/>
                <a:cs typeface="Didact Gothic"/>
                <a:sym typeface="Didact Gothic"/>
              </a:defRPr>
            </a:lvl1pPr>
            <a:lvl2pPr lvl="1"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2pPr>
            <a:lvl3pPr lvl="2"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3pPr>
            <a:lvl4pPr lvl="3"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4pPr>
            <a:lvl5pPr lvl="4"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5pPr>
            <a:lvl6pPr lvl="5"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6pPr>
            <a:lvl7pPr lvl="6"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7pPr>
            <a:lvl8pPr lvl="7"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8pPr>
            <a:lvl9pPr lvl="8"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9pPr>
          </a:lstStyle>
          <a:p>
            <a:endParaRPr/>
          </a:p>
        </p:txBody>
      </p:sp>
      <p:sp>
        <p:nvSpPr>
          <p:cNvPr id="74" name="Google Shape;74;p13"/>
          <p:cNvSpPr txBox="1">
            <a:spLocks noGrp="1"/>
          </p:cNvSpPr>
          <p:nvPr>
            <p:ph type="title" idx="4" hasCustomPrompt="1"/>
          </p:nvPr>
        </p:nvSpPr>
        <p:spPr>
          <a:xfrm>
            <a:off x="672310" y="1703600"/>
            <a:ext cx="7974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a:solidFill>
                  <a:schemeClr val="dk1"/>
                </a:solidFill>
              </a:defRPr>
            </a:lvl1pPr>
            <a:lvl2pPr lvl="1" algn="r" rtl="0">
              <a:spcBef>
                <a:spcPts val="0"/>
              </a:spcBef>
              <a:spcAft>
                <a:spcPts val="0"/>
              </a:spcAft>
              <a:buClr>
                <a:schemeClr val="lt1"/>
              </a:buClr>
              <a:buSzPts val="2000"/>
              <a:buNone/>
              <a:defRPr sz="2000">
                <a:solidFill>
                  <a:schemeClr val="lt1"/>
                </a:solidFill>
              </a:defRPr>
            </a:lvl2pPr>
            <a:lvl3pPr lvl="2" algn="r" rtl="0">
              <a:spcBef>
                <a:spcPts val="0"/>
              </a:spcBef>
              <a:spcAft>
                <a:spcPts val="0"/>
              </a:spcAft>
              <a:buClr>
                <a:schemeClr val="lt1"/>
              </a:buClr>
              <a:buSzPts val="2000"/>
              <a:buNone/>
              <a:defRPr sz="2000">
                <a:solidFill>
                  <a:schemeClr val="lt1"/>
                </a:solidFill>
              </a:defRPr>
            </a:lvl3pPr>
            <a:lvl4pPr lvl="3" algn="r" rtl="0">
              <a:spcBef>
                <a:spcPts val="0"/>
              </a:spcBef>
              <a:spcAft>
                <a:spcPts val="0"/>
              </a:spcAft>
              <a:buClr>
                <a:schemeClr val="lt1"/>
              </a:buClr>
              <a:buSzPts val="2000"/>
              <a:buNone/>
              <a:defRPr sz="2000">
                <a:solidFill>
                  <a:schemeClr val="lt1"/>
                </a:solidFill>
              </a:defRPr>
            </a:lvl4pPr>
            <a:lvl5pPr lvl="4" algn="r" rtl="0">
              <a:spcBef>
                <a:spcPts val="0"/>
              </a:spcBef>
              <a:spcAft>
                <a:spcPts val="0"/>
              </a:spcAft>
              <a:buClr>
                <a:schemeClr val="lt1"/>
              </a:buClr>
              <a:buSzPts val="2000"/>
              <a:buNone/>
              <a:defRPr sz="2000">
                <a:solidFill>
                  <a:schemeClr val="lt1"/>
                </a:solidFill>
              </a:defRPr>
            </a:lvl5pPr>
            <a:lvl6pPr lvl="5" algn="r" rtl="0">
              <a:spcBef>
                <a:spcPts val="0"/>
              </a:spcBef>
              <a:spcAft>
                <a:spcPts val="0"/>
              </a:spcAft>
              <a:buClr>
                <a:schemeClr val="lt1"/>
              </a:buClr>
              <a:buSzPts val="2000"/>
              <a:buNone/>
              <a:defRPr sz="2000">
                <a:solidFill>
                  <a:schemeClr val="lt1"/>
                </a:solidFill>
              </a:defRPr>
            </a:lvl6pPr>
            <a:lvl7pPr lvl="6" algn="r" rtl="0">
              <a:spcBef>
                <a:spcPts val="0"/>
              </a:spcBef>
              <a:spcAft>
                <a:spcPts val="0"/>
              </a:spcAft>
              <a:buClr>
                <a:schemeClr val="lt1"/>
              </a:buClr>
              <a:buSzPts val="2000"/>
              <a:buNone/>
              <a:defRPr sz="2000">
                <a:solidFill>
                  <a:schemeClr val="lt1"/>
                </a:solidFill>
              </a:defRPr>
            </a:lvl7pPr>
            <a:lvl8pPr lvl="7" algn="r" rtl="0">
              <a:spcBef>
                <a:spcPts val="0"/>
              </a:spcBef>
              <a:spcAft>
                <a:spcPts val="0"/>
              </a:spcAft>
              <a:buClr>
                <a:schemeClr val="lt1"/>
              </a:buClr>
              <a:buSzPts val="2000"/>
              <a:buNone/>
              <a:defRPr sz="2000">
                <a:solidFill>
                  <a:schemeClr val="lt1"/>
                </a:solidFill>
              </a:defRPr>
            </a:lvl8pPr>
            <a:lvl9pPr lvl="8" algn="r" rtl="0">
              <a:spcBef>
                <a:spcPts val="0"/>
              </a:spcBef>
              <a:spcAft>
                <a:spcPts val="0"/>
              </a:spcAft>
              <a:buClr>
                <a:schemeClr val="lt1"/>
              </a:buClr>
              <a:buSzPts val="2000"/>
              <a:buNone/>
              <a:defRPr sz="2000">
                <a:solidFill>
                  <a:schemeClr val="lt1"/>
                </a:solidFill>
              </a:defRPr>
            </a:lvl9pPr>
          </a:lstStyle>
          <a:p>
            <a:r>
              <a:t>xx%</a:t>
            </a:r>
          </a:p>
        </p:txBody>
      </p:sp>
      <p:sp>
        <p:nvSpPr>
          <p:cNvPr id="75" name="Google Shape;75;p13"/>
          <p:cNvSpPr txBox="1">
            <a:spLocks noGrp="1"/>
          </p:cNvSpPr>
          <p:nvPr>
            <p:ph type="title" idx="5" hasCustomPrompt="1"/>
          </p:nvPr>
        </p:nvSpPr>
        <p:spPr>
          <a:xfrm>
            <a:off x="4941360" y="1703600"/>
            <a:ext cx="7974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a:solidFill>
                  <a:schemeClr val="dk1"/>
                </a:solidFill>
              </a:defRPr>
            </a:lvl1pPr>
            <a:lvl2pPr lvl="1" algn="r" rtl="0">
              <a:spcBef>
                <a:spcPts val="0"/>
              </a:spcBef>
              <a:spcAft>
                <a:spcPts val="0"/>
              </a:spcAft>
              <a:buClr>
                <a:schemeClr val="lt1"/>
              </a:buClr>
              <a:buSzPts val="2000"/>
              <a:buNone/>
              <a:defRPr sz="2000">
                <a:solidFill>
                  <a:schemeClr val="lt1"/>
                </a:solidFill>
              </a:defRPr>
            </a:lvl2pPr>
            <a:lvl3pPr lvl="2" algn="r" rtl="0">
              <a:spcBef>
                <a:spcPts val="0"/>
              </a:spcBef>
              <a:spcAft>
                <a:spcPts val="0"/>
              </a:spcAft>
              <a:buClr>
                <a:schemeClr val="lt1"/>
              </a:buClr>
              <a:buSzPts val="2000"/>
              <a:buNone/>
              <a:defRPr sz="2000">
                <a:solidFill>
                  <a:schemeClr val="lt1"/>
                </a:solidFill>
              </a:defRPr>
            </a:lvl3pPr>
            <a:lvl4pPr lvl="3" algn="r" rtl="0">
              <a:spcBef>
                <a:spcPts val="0"/>
              </a:spcBef>
              <a:spcAft>
                <a:spcPts val="0"/>
              </a:spcAft>
              <a:buClr>
                <a:schemeClr val="lt1"/>
              </a:buClr>
              <a:buSzPts val="2000"/>
              <a:buNone/>
              <a:defRPr sz="2000">
                <a:solidFill>
                  <a:schemeClr val="lt1"/>
                </a:solidFill>
              </a:defRPr>
            </a:lvl4pPr>
            <a:lvl5pPr lvl="4" algn="r" rtl="0">
              <a:spcBef>
                <a:spcPts val="0"/>
              </a:spcBef>
              <a:spcAft>
                <a:spcPts val="0"/>
              </a:spcAft>
              <a:buClr>
                <a:schemeClr val="lt1"/>
              </a:buClr>
              <a:buSzPts val="2000"/>
              <a:buNone/>
              <a:defRPr sz="2000">
                <a:solidFill>
                  <a:schemeClr val="lt1"/>
                </a:solidFill>
              </a:defRPr>
            </a:lvl5pPr>
            <a:lvl6pPr lvl="5" algn="r" rtl="0">
              <a:spcBef>
                <a:spcPts val="0"/>
              </a:spcBef>
              <a:spcAft>
                <a:spcPts val="0"/>
              </a:spcAft>
              <a:buClr>
                <a:schemeClr val="lt1"/>
              </a:buClr>
              <a:buSzPts val="2000"/>
              <a:buNone/>
              <a:defRPr sz="2000">
                <a:solidFill>
                  <a:schemeClr val="lt1"/>
                </a:solidFill>
              </a:defRPr>
            </a:lvl6pPr>
            <a:lvl7pPr lvl="6" algn="r" rtl="0">
              <a:spcBef>
                <a:spcPts val="0"/>
              </a:spcBef>
              <a:spcAft>
                <a:spcPts val="0"/>
              </a:spcAft>
              <a:buClr>
                <a:schemeClr val="lt1"/>
              </a:buClr>
              <a:buSzPts val="2000"/>
              <a:buNone/>
              <a:defRPr sz="2000">
                <a:solidFill>
                  <a:schemeClr val="lt1"/>
                </a:solidFill>
              </a:defRPr>
            </a:lvl7pPr>
            <a:lvl8pPr lvl="7" algn="r" rtl="0">
              <a:spcBef>
                <a:spcPts val="0"/>
              </a:spcBef>
              <a:spcAft>
                <a:spcPts val="0"/>
              </a:spcAft>
              <a:buClr>
                <a:schemeClr val="lt1"/>
              </a:buClr>
              <a:buSzPts val="2000"/>
              <a:buNone/>
              <a:defRPr sz="2000">
                <a:solidFill>
                  <a:schemeClr val="lt1"/>
                </a:solidFill>
              </a:defRPr>
            </a:lvl8pPr>
            <a:lvl9pPr lvl="8" algn="r" rtl="0">
              <a:spcBef>
                <a:spcPts val="0"/>
              </a:spcBef>
              <a:spcAft>
                <a:spcPts val="0"/>
              </a:spcAft>
              <a:buClr>
                <a:schemeClr val="lt1"/>
              </a:buClr>
              <a:buSzPts val="2000"/>
              <a:buNone/>
              <a:defRPr sz="2000">
                <a:solidFill>
                  <a:schemeClr val="lt1"/>
                </a:solidFill>
              </a:defRPr>
            </a:lvl9pPr>
          </a:lstStyle>
          <a:p>
            <a:r>
              <a:t>xx%</a:t>
            </a:r>
          </a:p>
        </p:txBody>
      </p:sp>
      <p:sp>
        <p:nvSpPr>
          <p:cNvPr id="76" name="Google Shape;76;p13"/>
          <p:cNvSpPr txBox="1">
            <a:spLocks noGrp="1"/>
          </p:cNvSpPr>
          <p:nvPr>
            <p:ph type="title" idx="6"/>
          </p:nvPr>
        </p:nvSpPr>
        <p:spPr>
          <a:xfrm>
            <a:off x="1670332" y="2832016"/>
            <a:ext cx="2732700" cy="407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7" name="Google Shape;77;p13"/>
          <p:cNvSpPr txBox="1">
            <a:spLocks noGrp="1"/>
          </p:cNvSpPr>
          <p:nvPr>
            <p:ph type="subTitle" idx="7"/>
          </p:nvPr>
        </p:nvSpPr>
        <p:spPr>
          <a:xfrm>
            <a:off x="1670325" y="3108751"/>
            <a:ext cx="2732700" cy="40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idact Gothic"/>
              <a:buNone/>
              <a:defRPr>
                <a:latin typeface="Didact Gothic"/>
                <a:ea typeface="Didact Gothic"/>
                <a:cs typeface="Didact Gothic"/>
                <a:sym typeface="Didact Gothic"/>
              </a:defRPr>
            </a:lvl1pPr>
            <a:lvl2pPr lvl="1"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2pPr>
            <a:lvl3pPr lvl="2"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3pPr>
            <a:lvl4pPr lvl="3"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4pPr>
            <a:lvl5pPr lvl="4"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5pPr>
            <a:lvl6pPr lvl="5"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6pPr>
            <a:lvl7pPr lvl="6"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7pPr>
            <a:lvl8pPr lvl="7"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8pPr>
            <a:lvl9pPr lvl="8"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9pPr>
          </a:lstStyle>
          <a:p>
            <a:endParaRPr/>
          </a:p>
        </p:txBody>
      </p:sp>
      <p:sp>
        <p:nvSpPr>
          <p:cNvPr id="78" name="Google Shape;78;p13"/>
          <p:cNvSpPr txBox="1">
            <a:spLocks noGrp="1"/>
          </p:cNvSpPr>
          <p:nvPr>
            <p:ph type="title" idx="8" hasCustomPrompt="1"/>
          </p:nvPr>
        </p:nvSpPr>
        <p:spPr>
          <a:xfrm>
            <a:off x="672310" y="2759475"/>
            <a:ext cx="7974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a:solidFill>
                  <a:schemeClr val="dk1"/>
                </a:solidFill>
              </a:defRPr>
            </a:lvl1pPr>
            <a:lvl2pPr lvl="1" algn="r" rtl="0">
              <a:spcBef>
                <a:spcPts val="0"/>
              </a:spcBef>
              <a:spcAft>
                <a:spcPts val="0"/>
              </a:spcAft>
              <a:buClr>
                <a:schemeClr val="lt1"/>
              </a:buClr>
              <a:buSzPts val="2000"/>
              <a:buNone/>
              <a:defRPr sz="2000">
                <a:solidFill>
                  <a:schemeClr val="lt1"/>
                </a:solidFill>
              </a:defRPr>
            </a:lvl2pPr>
            <a:lvl3pPr lvl="2" algn="r" rtl="0">
              <a:spcBef>
                <a:spcPts val="0"/>
              </a:spcBef>
              <a:spcAft>
                <a:spcPts val="0"/>
              </a:spcAft>
              <a:buClr>
                <a:schemeClr val="lt1"/>
              </a:buClr>
              <a:buSzPts val="2000"/>
              <a:buNone/>
              <a:defRPr sz="2000">
                <a:solidFill>
                  <a:schemeClr val="lt1"/>
                </a:solidFill>
              </a:defRPr>
            </a:lvl3pPr>
            <a:lvl4pPr lvl="3" algn="r" rtl="0">
              <a:spcBef>
                <a:spcPts val="0"/>
              </a:spcBef>
              <a:spcAft>
                <a:spcPts val="0"/>
              </a:spcAft>
              <a:buClr>
                <a:schemeClr val="lt1"/>
              </a:buClr>
              <a:buSzPts val="2000"/>
              <a:buNone/>
              <a:defRPr sz="2000">
                <a:solidFill>
                  <a:schemeClr val="lt1"/>
                </a:solidFill>
              </a:defRPr>
            </a:lvl4pPr>
            <a:lvl5pPr lvl="4" algn="r" rtl="0">
              <a:spcBef>
                <a:spcPts val="0"/>
              </a:spcBef>
              <a:spcAft>
                <a:spcPts val="0"/>
              </a:spcAft>
              <a:buClr>
                <a:schemeClr val="lt1"/>
              </a:buClr>
              <a:buSzPts val="2000"/>
              <a:buNone/>
              <a:defRPr sz="2000">
                <a:solidFill>
                  <a:schemeClr val="lt1"/>
                </a:solidFill>
              </a:defRPr>
            </a:lvl5pPr>
            <a:lvl6pPr lvl="5" algn="r" rtl="0">
              <a:spcBef>
                <a:spcPts val="0"/>
              </a:spcBef>
              <a:spcAft>
                <a:spcPts val="0"/>
              </a:spcAft>
              <a:buClr>
                <a:schemeClr val="lt1"/>
              </a:buClr>
              <a:buSzPts val="2000"/>
              <a:buNone/>
              <a:defRPr sz="2000">
                <a:solidFill>
                  <a:schemeClr val="lt1"/>
                </a:solidFill>
              </a:defRPr>
            </a:lvl6pPr>
            <a:lvl7pPr lvl="6" algn="r" rtl="0">
              <a:spcBef>
                <a:spcPts val="0"/>
              </a:spcBef>
              <a:spcAft>
                <a:spcPts val="0"/>
              </a:spcAft>
              <a:buClr>
                <a:schemeClr val="lt1"/>
              </a:buClr>
              <a:buSzPts val="2000"/>
              <a:buNone/>
              <a:defRPr sz="2000">
                <a:solidFill>
                  <a:schemeClr val="lt1"/>
                </a:solidFill>
              </a:defRPr>
            </a:lvl7pPr>
            <a:lvl8pPr lvl="7" algn="r" rtl="0">
              <a:spcBef>
                <a:spcPts val="0"/>
              </a:spcBef>
              <a:spcAft>
                <a:spcPts val="0"/>
              </a:spcAft>
              <a:buClr>
                <a:schemeClr val="lt1"/>
              </a:buClr>
              <a:buSzPts val="2000"/>
              <a:buNone/>
              <a:defRPr sz="2000">
                <a:solidFill>
                  <a:schemeClr val="lt1"/>
                </a:solidFill>
              </a:defRPr>
            </a:lvl8pPr>
            <a:lvl9pPr lvl="8" algn="r" rtl="0">
              <a:spcBef>
                <a:spcPts val="0"/>
              </a:spcBef>
              <a:spcAft>
                <a:spcPts val="0"/>
              </a:spcAft>
              <a:buClr>
                <a:schemeClr val="lt1"/>
              </a:buClr>
              <a:buSzPts val="2000"/>
              <a:buNone/>
              <a:defRPr sz="2000">
                <a:solidFill>
                  <a:schemeClr val="lt1"/>
                </a:solidFill>
              </a:defRPr>
            </a:lvl9pPr>
          </a:lstStyle>
          <a:p>
            <a:r>
              <a:t>xx%</a:t>
            </a:r>
          </a:p>
        </p:txBody>
      </p:sp>
      <p:sp>
        <p:nvSpPr>
          <p:cNvPr id="79" name="Google Shape;79;p13"/>
          <p:cNvSpPr txBox="1">
            <a:spLocks noGrp="1"/>
          </p:cNvSpPr>
          <p:nvPr>
            <p:ph type="title" idx="9"/>
          </p:nvPr>
        </p:nvSpPr>
        <p:spPr>
          <a:xfrm>
            <a:off x="5936077" y="2832016"/>
            <a:ext cx="2732700" cy="407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0" name="Google Shape;80;p13"/>
          <p:cNvSpPr txBox="1">
            <a:spLocks noGrp="1"/>
          </p:cNvSpPr>
          <p:nvPr>
            <p:ph type="subTitle" idx="13"/>
          </p:nvPr>
        </p:nvSpPr>
        <p:spPr>
          <a:xfrm>
            <a:off x="5936074" y="3108751"/>
            <a:ext cx="2732700" cy="40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idact Gothic"/>
              <a:buNone/>
              <a:defRPr>
                <a:latin typeface="Didact Gothic"/>
                <a:ea typeface="Didact Gothic"/>
                <a:cs typeface="Didact Gothic"/>
                <a:sym typeface="Didact Gothic"/>
              </a:defRPr>
            </a:lvl1pPr>
            <a:lvl2pPr lvl="1"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2pPr>
            <a:lvl3pPr lvl="2"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3pPr>
            <a:lvl4pPr lvl="3"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4pPr>
            <a:lvl5pPr lvl="4"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5pPr>
            <a:lvl6pPr lvl="5"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6pPr>
            <a:lvl7pPr lvl="6"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7pPr>
            <a:lvl8pPr lvl="7"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8pPr>
            <a:lvl9pPr lvl="8"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9pPr>
          </a:lstStyle>
          <a:p>
            <a:endParaRPr/>
          </a:p>
        </p:txBody>
      </p:sp>
      <p:sp>
        <p:nvSpPr>
          <p:cNvPr id="81" name="Google Shape;81;p13"/>
          <p:cNvSpPr txBox="1">
            <a:spLocks noGrp="1"/>
          </p:cNvSpPr>
          <p:nvPr>
            <p:ph type="title" idx="14" hasCustomPrompt="1"/>
          </p:nvPr>
        </p:nvSpPr>
        <p:spPr>
          <a:xfrm>
            <a:off x="4941360" y="2759475"/>
            <a:ext cx="7974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a:solidFill>
                  <a:schemeClr val="dk1"/>
                </a:solidFill>
              </a:defRPr>
            </a:lvl1pPr>
            <a:lvl2pPr lvl="1" algn="r" rtl="0">
              <a:spcBef>
                <a:spcPts val="0"/>
              </a:spcBef>
              <a:spcAft>
                <a:spcPts val="0"/>
              </a:spcAft>
              <a:buClr>
                <a:schemeClr val="lt1"/>
              </a:buClr>
              <a:buSzPts val="2000"/>
              <a:buNone/>
              <a:defRPr sz="2000">
                <a:solidFill>
                  <a:schemeClr val="lt1"/>
                </a:solidFill>
              </a:defRPr>
            </a:lvl2pPr>
            <a:lvl3pPr lvl="2" algn="r" rtl="0">
              <a:spcBef>
                <a:spcPts val="0"/>
              </a:spcBef>
              <a:spcAft>
                <a:spcPts val="0"/>
              </a:spcAft>
              <a:buClr>
                <a:schemeClr val="lt1"/>
              </a:buClr>
              <a:buSzPts val="2000"/>
              <a:buNone/>
              <a:defRPr sz="2000">
                <a:solidFill>
                  <a:schemeClr val="lt1"/>
                </a:solidFill>
              </a:defRPr>
            </a:lvl3pPr>
            <a:lvl4pPr lvl="3" algn="r" rtl="0">
              <a:spcBef>
                <a:spcPts val="0"/>
              </a:spcBef>
              <a:spcAft>
                <a:spcPts val="0"/>
              </a:spcAft>
              <a:buClr>
                <a:schemeClr val="lt1"/>
              </a:buClr>
              <a:buSzPts val="2000"/>
              <a:buNone/>
              <a:defRPr sz="2000">
                <a:solidFill>
                  <a:schemeClr val="lt1"/>
                </a:solidFill>
              </a:defRPr>
            </a:lvl4pPr>
            <a:lvl5pPr lvl="4" algn="r" rtl="0">
              <a:spcBef>
                <a:spcPts val="0"/>
              </a:spcBef>
              <a:spcAft>
                <a:spcPts val="0"/>
              </a:spcAft>
              <a:buClr>
                <a:schemeClr val="lt1"/>
              </a:buClr>
              <a:buSzPts val="2000"/>
              <a:buNone/>
              <a:defRPr sz="2000">
                <a:solidFill>
                  <a:schemeClr val="lt1"/>
                </a:solidFill>
              </a:defRPr>
            </a:lvl5pPr>
            <a:lvl6pPr lvl="5" algn="r" rtl="0">
              <a:spcBef>
                <a:spcPts val="0"/>
              </a:spcBef>
              <a:spcAft>
                <a:spcPts val="0"/>
              </a:spcAft>
              <a:buClr>
                <a:schemeClr val="lt1"/>
              </a:buClr>
              <a:buSzPts val="2000"/>
              <a:buNone/>
              <a:defRPr sz="2000">
                <a:solidFill>
                  <a:schemeClr val="lt1"/>
                </a:solidFill>
              </a:defRPr>
            </a:lvl6pPr>
            <a:lvl7pPr lvl="6" algn="r" rtl="0">
              <a:spcBef>
                <a:spcPts val="0"/>
              </a:spcBef>
              <a:spcAft>
                <a:spcPts val="0"/>
              </a:spcAft>
              <a:buClr>
                <a:schemeClr val="lt1"/>
              </a:buClr>
              <a:buSzPts val="2000"/>
              <a:buNone/>
              <a:defRPr sz="2000">
                <a:solidFill>
                  <a:schemeClr val="lt1"/>
                </a:solidFill>
              </a:defRPr>
            </a:lvl7pPr>
            <a:lvl8pPr lvl="7" algn="r" rtl="0">
              <a:spcBef>
                <a:spcPts val="0"/>
              </a:spcBef>
              <a:spcAft>
                <a:spcPts val="0"/>
              </a:spcAft>
              <a:buClr>
                <a:schemeClr val="lt1"/>
              </a:buClr>
              <a:buSzPts val="2000"/>
              <a:buNone/>
              <a:defRPr sz="2000">
                <a:solidFill>
                  <a:schemeClr val="lt1"/>
                </a:solidFill>
              </a:defRPr>
            </a:lvl8pPr>
            <a:lvl9pPr lvl="8" algn="r" rtl="0">
              <a:spcBef>
                <a:spcPts val="0"/>
              </a:spcBef>
              <a:spcAft>
                <a:spcPts val="0"/>
              </a:spcAft>
              <a:buClr>
                <a:schemeClr val="lt1"/>
              </a:buClr>
              <a:buSzPts val="2000"/>
              <a:buNone/>
              <a:defRPr sz="2000">
                <a:solidFill>
                  <a:schemeClr val="lt1"/>
                </a:solidFill>
              </a:defRPr>
            </a:lvl9pPr>
          </a:lstStyle>
          <a:p>
            <a:r>
              <a:t>xx%</a:t>
            </a:r>
          </a:p>
        </p:txBody>
      </p:sp>
      <p:sp>
        <p:nvSpPr>
          <p:cNvPr id="82" name="Google Shape;82;p13"/>
          <p:cNvSpPr txBox="1">
            <a:spLocks noGrp="1"/>
          </p:cNvSpPr>
          <p:nvPr>
            <p:ph type="title" idx="15"/>
          </p:nvPr>
        </p:nvSpPr>
        <p:spPr>
          <a:xfrm>
            <a:off x="1670332" y="3887887"/>
            <a:ext cx="2732700" cy="407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3" name="Google Shape;83;p13"/>
          <p:cNvSpPr txBox="1">
            <a:spLocks noGrp="1"/>
          </p:cNvSpPr>
          <p:nvPr>
            <p:ph type="subTitle" idx="16"/>
          </p:nvPr>
        </p:nvSpPr>
        <p:spPr>
          <a:xfrm>
            <a:off x="1670325" y="4164625"/>
            <a:ext cx="2732700" cy="40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idact Gothic"/>
              <a:buNone/>
              <a:defRPr>
                <a:latin typeface="Didact Gothic"/>
                <a:ea typeface="Didact Gothic"/>
                <a:cs typeface="Didact Gothic"/>
                <a:sym typeface="Didact Gothic"/>
              </a:defRPr>
            </a:lvl1pPr>
            <a:lvl2pPr lvl="1"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2pPr>
            <a:lvl3pPr lvl="2"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3pPr>
            <a:lvl4pPr lvl="3"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4pPr>
            <a:lvl5pPr lvl="4"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5pPr>
            <a:lvl6pPr lvl="5"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6pPr>
            <a:lvl7pPr lvl="6"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7pPr>
            <a:lvl8pPr lvl="7"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8pPr>
            <a:lvl9pPr lvl="8"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9pPr>
          </a:lstStyle>
          <a:p>
            <a:endParaRPr/>
          </a:p>
        </p:txBody>
      </p:sp>
      <p:sp>
        <p:nvSpPr>
          <p:cNvPr id="84" name="Google Shape;84;p13"/>
          <p:cNvSpPr txBox="1">
            <a:spLocks noGrp="1"/>
          </p:cNvSpPr>
          <p:nvPr>
            <p:ph type="title" idx="17" hasCustomPrompt="1"/>
          </p:nvPr>
        </p:nvSpPr>
        <p:spPr>
          <a:xfrm>
            <a:off x="672310" y="3815350"/>
            <a:ext cx="7974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a:solidFill>
                  <a:schemeClr val="dk1"/>
                </a:solidFill>
              </a:defRPr>
            </a:lvl1pPr>
            <a:lvl2pPr lvl="1" algn="r" rtl="0">
              <a:spcBef>
                <a:spcPts val="0"/>
              </a:spcBef>
              <a:spcAft>
                <a:spcPts val="0"/>
              </a:spcAft>
              <a:buClr>
                <a:schemeClr val="lt1"/>
              </a:buClr>
              <a:buSzPts val="2000"/>
              <a:buNone/>
              <a:defRPr sz="2000">
                <a:solidFill>
                  <a:schemeClr val="lt1"/>
                </a:solidFill>
              </a:defRPr>
            </a:lvl2pPr>
            <a:lvl3pPr lvl="2" algn="r" rtl="0">
              <a:spcBef>
                <a:spcPts val="0"/>
              </a:spcBef>
              <a:spcAft>
                <a:spcPts val="0"/>
              </a:spcAft>
              <a:buClr>
                <a:schemeClr val="lt1"/>
              </a:buClr>
              <a:buSzPts val="2000"/>
              <a:buNone/>
              <a:defRPr sz="2000">
                <a:solidFill>
                  <a:schemeClr val="lt1"/>
                </a:solidFill>
              </a:defRPr>
            </a:lvl3pPr>
            <a:lvl4pPr lvl="3" algn="r" rtl="0">
              <a:spcBef>
                <a:spcPts val="0"/>
              </a:spcBef>
              <a:spcAft>
                <a:spcPts val="0"/>
              </a:spcAft>
              <a:buClr>
                <a:schemeClr val="lt1"/>
              </a:buClr>
              <a:buSzPts val="2000"/>
              <a:buNone/>
              <a:defRPr sz="2000">
                <a:solidFill>
                  <a:schemeClr val="lt1"/>
                </a:solidFill>
              </a:defRPr>
            </a:lvl4pPr>
            <a:lvl5pPr lvl="4" algn="r" rtl="0">
              <a:spcBef>
                <a:spcPts val="0"/>
              </a:spcBef>
              <a:spcAft>
                <a:spcPts val="0"/>
              </a:spcAft>
              <a:buClr>
                <a:schemeClr val="lt1"/>
              </a:buClr>
              <a:buSzPts val="2000"/>
              <a:buNone/>
              <a:defRPr sz="2000">
                <a:solidFill>
                  <a:schemeClr val="lt1"/>
                </a:solidFill>
              </a:defRPr>
            </a:lvl5pPr>
            <a:lvl6pPr lvl="5" algn="r" rtl="0">
              <a:spcBef>
                <a:spcPts val="0"/>
              </a:spcBef>
              <a:spcAft>
                <a:spcPts val="0"/>
              </a:spcAft>
              <a:buClr>
                <a:schemeClr val="lt1"/>
              </a:buClr>
              <a:buSzPts val="2000"/>
              <a:buNone/>
              <a:defRPr sz="2000">
                <a:solidFill>
                  <a:schemeClr val="lt1"/>
                </a:solidFill>
              </a:defRPr>
            </a:lvl6pPr>
            <a:lvl7pPr lvl="6" algn="r" rtl="0">
              <a:spcBef>
                <a:spcPts val="0"/>
              </a:spcBef>
              <a:spcAft>
                <a:spcPts val="0"/>
              </a:spcAft>
              <a:buClr>
                <a:schemeClr val="lt1"/>
              </a:buClr>
              <a:buSzPts val="2000"/>
              <a:buNone/>
              <a:defRPr sz="2000">
                <a:solidFill>
                  <a:schemeClr val="lt1"/>
                </a:solidFill>
              </a:defRPr>
            </a:lvl7pPr>
            <a:lvl8pPr lvl="7" algn="r" rtl="0">
              <a:spcBef>
                <a:spcPts val="0"/>
              </a:spcBef>
              <a:spcAft>
                <a:spcPts val="0"/>
              </a:spcAft>
              <a:buClr>
                <a:schemeClr val="lt1"/>
              </a:buClr>
              <a:buSzPts val="2000"/>
              <a:buNone/>
              <a:defRPr sz="2000">
                <a:solidFill>
                  <a:schemeClr val="lt1"/>
                </a:solidFill>
              </a:defRPr>
            </a:lvl8pPr>
            <a:lvl9pPr lvl="8" algn="r" rtl="0">
              <a:spcBef>
                <a:spcPts val="0"/>
              </a:spcBef>
              <a:spcAft>
                <a:spcPts val="0"/>
              </a:spcAft>
              <a:buClr>
                <a:schemeClr val="lt1"/>
              </a:buClr>
              <a:buSzPts val="2000"/>
              <a:buNone/>
              <a:defRPr sz="2000">
                <a:solidFill>
                  <a:schemeClr val="lt1"/>
                </a:solidFill>
              </a:defRPr>
            </a:lvl9pPr>
          </a:lstStyle>
          <a:p>
            <a:r>
              <a:t>xx%</a:t>
            </a:r>
          </a:p>
        </p:txBody>
      </p:sp>
      <p:sp>
        <p:nvSpPr>
          <p:cNvPr id="85" name="Google Shape;85;p13"/>
          <p:cNvSpPr txBox="1">
            <a:spLocks noGrp="1"/>
          </p:cNvSpPr>
          <p:nvPr>
            <p:ph type="title" idx="18"/>
          </p:nvPr>
        </p:nvSpPr>
        <p:spPr>
          <a:xfrm>
            <a:off x="5936077" y="3887887"/>
            <a:ext cx="2732700" cy="407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3"/>
          <p:cNvSpPr txBox="1">
            <a:spLocks noGrp="1"/>
          </p:cNvSpPr>
          <p:nvPr>
            <p:ph type="subTitle" idx="19"/>
          </p:nvPr>
        </p:nvSpPr>
        <p:spPr>
          <a:xfrm>
            <a:off x="5936074" y="4164625"/>
            <a:ext cx="2732700" cy="40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Didact Gothic"/>
              <a:buNone/>
              <a:defRPr>
                <a:latin typeface="Didact Gothic"/>
                <a:ea typeface="Didact Gothic"/>
                <a:cs typeface="Didact Gothic"/>
                <a:sym typeface="Didact Gothic"/>
              </a:defRPr>
            </a:lvl1pPr>
            <a:lvl2pPr lvl="1"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2pPr>
            <a:lvl3pPr lvl="2"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3pPr>
            <a:lvl4pPr lvl="3"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4pPr>
            <a:lvl5pPr lvl="4"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5pPr>
            <a:lvl6pPr lvl="5"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6pPr>
            <a:lvl7pPr lvl="6"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7pPr>
            <a:lvl8pPr lvl="7"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8pPr>
            <a:lvl9pPr lvl="8"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9pPr>
          </a:lstStyle>
          <a:p>
            <a:endParaRPr/>
          </a:p>
        </p:txBody>
      </p:sp>
      <p:sp>
        <p:nvSpPr>
          <p:cNvPr id="87" name="Google Shape;87;p13"/>
          <p:cNvSpPr txBox="1">
            <a:spLocks noGrp="1"/>
          </p:cNvSpPr>
          <p:nvPr>
            <p:ph type="title" idx="20" hasCustomPrompt="1"/>
          </p:nvPr>
        </p:nvSpPr>
        <p:spPr>
          <a:xfrm>
            <a:off x="4941360" y="3815350"/>
            <a:ext cx="7974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a:solidFill>
                  <a:schemeClr val="dk1"/>
                </a:solidFill>
              </a:defRPr>
            </a:lvl1pPr>
            <a:lvl2pPr lvl="1" algn="r" rtl="0">
              <a:spcBef>
                <a:spcPts val="0"/>
              </a:spcBef>
              <a:spcAft>
                <a:spcPts val="0"/>
              </a:spcAft>
              <a:buClr>
                <a:schemeClr val="lt1"/>
              </a:buClr>
              <a:buSzPts val="2000"/>
              <a:buNone/>
              <a:defRPr sz="2000">
                <a:solidFill>
                  <a:schemeClr val="lt1"/>
                </a:solidFill>
              </a:defRPr>
            </a:lvl2pPr>
            <a:lvl3pPr lvl="2" algn="r" rtl="0">
              <a:spcBef>
                <a:spcPts val="0"/>
              </a:spcBef>
              <a:spcAft>
                <a:spcPts val="0"/>
              </a:spcAft>
              <a:buClr>
                <a:schemeClr val="lt1"/>
              </a:buClr>
              <a:buSzPts val="2000"/>
              <a:buNone/>
              <a:defRPr sz="2000">
                <a:solidFill>
                  <a:schemeClr val="lt1"/>
                </a:solidFill>
              </a:defRPr>
            </a:lvl3pPr>
            <a:lvl4pPr lvl="3" algn="r" rtl="0">
              <a:spcBef>
                <a:spcPts val="0"/>
              </a:spcBef>
              <a:spcAft>
                <a:spcPts val="0"/>
              </a:spcAft>
              <a:buClr>
                <a:schemeClr val="lt1"/>
              </a:buClr>
              <a:buSzPts val="2000"/>
              <a:buNone/>
              <a:defRPr sz="2000">
                <a:solidFill>
                  <a:schemeClr val="lt1"/>
                </a:solidFill>
              </a:defRPr>
            </a:lvl4pPr>
            <a:lvl5pPr lvl="4" algn="r" rtl="0">
              <a:spcBef>
                <a:spcPts val="0"/>
              </a:spcBef>
              <a:spcAft>
                <a:spcPts val="0"/>
              </a:spcAft>
              <a:buClr>
                <a:schemeClr val="lt1"/>
              </a:buClr>
              <a:buSzPts val="2000"/>
              <a:buNone/>
              <a:defRPr sz="2000">
                <a:solidFill>
                  <a:schemeClr val="lt1"/>
                </a:solidFill>
              </a:defRPr>
            </a:lvl5pPr>
            <a:lvl6pPr lvl="5" algn="r" rtl="0">
              <a:spcBef>
                <a:spcPts val="0"/>
              </a:spcBef>
              <a:spcAft>
                <a:spcPts val="0"/>
              </a:spcAft>
              <a:buClr>
                <a:schemeClr val="lt1"/>
              </a:buClr>
              <a:buSzPts val="2000"/>
              <a:buNone/>
              <a:defRPr sz="2000">
                <a:solidFill>
                  <a:schemeClr val="lt1"/>
                </a:solidFill>
              </a:defRPr>
            </a:lvl6pPr>
            <a:lvl7pPr lvl="6" algn="r" rtl="0">
              <a:spcBef>
                <a:spcPts val="0"/>
              </a:spcBef>
              <a:spcAft>
                <a:spcPts val="0"/>
              </a:spcAft>
              <a:buClr>
                <a:schemeClr val="lt1"/>
              </a:buClr>
              <a:buSzPts val="2000"/>
              <a:buNone/>
              <a:defRPr sz="2000">
                <a:solidFill>
                  <a:schemeClr val="lt1"/>
                </a:solidFill>
              </a:defRPr>
            </a:lvl7pPr>
            <a:lvl8pPr lvl="7" algn="r" rtl="0">
              <a:spcBef>
                <a:spcPts val="0"/>
              </a:spcBef>
              <a:spcAft>
                <a:spcPts val="0"/>
              </a:spcAft>
              <a:buClr>
                <a:schemeClr val="lt1"/>
              </a:buClr>
              <a:buSzPts val="2000"/>
              <a:buNone/>
              <a:defRPr sz="2000">
                <a:solidFill>
                  <a:schemeClr val="lt1"/>
                </a:solidFill>
              </a:defRPr>
            </a:lvl8pPr>
            <a:lvl9pPr lvl="8" algn="r" rtl="0">
              <a:spcBef>
                <a:spcPts val="0"/>
              </a:spcBef>
              <a:spcAft>
                <a:spcPts val="0"/>
              </a:spcAft>
              <a:buClr>
                <a:schemeClr val="lt1"/>
              </a:buClr>
              <a:buSzPts val="2000"/>
              <a:buNone/>
              <a:defRPr sz="2000">
                <a:solidFill>
                  <a:schemeClr val="lt1"/>
                </a:solidFill>
              </a:defRPr>
            </a:lvl9pPr>
          </a:lstStyle>
          <a:p>
            <a:r>
              <a:t>xx%</a:t>
            </a:r>
          </a:p>
        </p:txBody>
      </p:sp>
      <p:sp>
        <p:nvSpPr>
          <p:cNvPr id="88" name="Google Shape;88;p13"/>
          <p:cNvSpPr txBox="1">
            <a:spLocks noGrp="1"/>
          </p:cNvSpPr>
          <p:nvPr>
            <p:ph type="title" idx="21"/>
          </p:nvPr>
        </p:nvSpPr>
        <p:spPr>
          <a:xfrm>
            <a:off x="598022" y="485375"/>
            <a:ext cx="5483400" cy="719700"/>
          </a:xfrm>
          <a:prstGeom prst="rect">
            <a:avLst/>
          </a:prstGeom>
          <a:solidFill>
            <a:schemeClr val="accent1"/>
          </a:solidFill>
          <a:ln>
            <a:noFill/>
          </a:ln>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9" name="Google Shape;89;p13"/>
          <p:cNvSpPr/>
          <p:nvPr/>
        </p:nvSpPr>
        <p:spPr>
          <a:xfrm rot="5400000">
            <a:off x="4473625" y="475250"/>
            <a:ext cx="185700" cy="915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Four Columns">
  <p:cSld name="SECTION_TITLE_AND_DESCRIPTION_2">
    <p:spTree>
      <p:nvGrpSpPr>
        <p:cNvPr id="1" name="Shape 90"/>
        <p:cNvGrpSpPr/>
        <p:nvPr/>
      </p:nvGrpSpPr>
      <p:grpSpPr>
        <a:xfrm>
          <a:off x="0" y="0"/>
          <a:ext cx="0" cy="0"/>
          <a:chOff x="0" y="0"/>
          <a:chExt cx="0" cy="0"/>
        </a:xfrm>
      </p:grpSpPr>
      <p:sp>
        <p:nvSpPr>
          <p:cNvPr id="91" name="Google Shape;91;p14"/>
          <p:cNvSpPr/>
          <p:nvPr/>
        </p:nvSpPr>
        <p:spPr>
          <a:xfrm rot="-5400000">
            <a:off x="4483875" y="-4476300"/>
            <a:ext cx="176100" cy="91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txBox="1">
            <a:spLocks noGrp="1"/>
          </p:cNvSpPr>
          <p:nvPr>
            <p:ph type="title"/>
          </p:nvPr>
        </p:nvSpPr>
        <p:spPr>
          <a:xfrm>
            <a:off x="2892600" y="487775"/>
            <a:ext cx="3358800" cy="717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3" name="Google Shape;93;p14"/>
          <p:cNvSpPr txBox="1">
            <a:spLocks noGrp="1"/>
          </p:cNvSpPr>
          <p:nvPr>
            <p:ph type="title" idx="2"/>
          </p:nvPr>
        </p:nvSpPr>
        <p:spPr>
          <a:xfrm>
            <a:off x="1131447" y="3284297"/>
            <a:ext cx="2269500" cy="407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4" name="Google Shape;94;p14"/>
          <p:cNvSpPr txBox="1">
            <a:spLocks noGrp="1"/>
          </p:cNvSpPr>
          <p:nvPr>
            <p:ph type="subTitle" idx="1"/>
          </p:nvPr>
        </p:nvSpPr>
        <p:spPr>
          <a:xfrm>
            <a:off x="1131447" y="3571327"/>
            <a:ext cx="2269500" cy="6123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6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5" name="Google Shape;95;p14"/>
          <p:cNvSpPr txBox="1">
            <a:spLocks noGrp="1"/>
          </p:cNvSpPr>
          <p:nvPr>
            <p:ph type="title" idx="3"/>
          </p:nvPr>
        </p:nvSpPr>
        <p:spPr>
          <a:xfrm>
            <a:off x="5741006" y="3284297"/>
            <a:ext cx="2269500" cy="407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6" name="Google Shape;96;p14"/>
          <p:cNvSpPr txBox="1">
            <a:spLocks noGrp="1"/>
          </p:cNvSpPr>
          <p:nvPr>
            <p:ph type="subTitle" idx="4"/>
          </p:nvPr>
        </p:nvSpPr>
        <p:spPr>
          <a:xfrm>
            <a:off x="5741006" y="3571327"/>
            <a:ext cx="2269500" cy="612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6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7" name="Google Shape;97;p14"/>
          <p:cNvSpPr txBox="1">
            <a:spLocks noGrp="1"/>
          </p:cNvSpPr>
          <p:nvPr>
            <p:ph type="title" idx="5"/>
          </p:nvPr>
        </p:nvSpPr>
        <p:spPr>
          <a:xfrm>
            <a:off x="1131447" y="1902070"/>
            <a:ext cx="2269500" cy="407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8" name="Google Shape;98;p14"/>
          <p:cNvSpPr txBox="1">
            <a:spLocks noGrp="1"/>
          </p:cNvSpPr>
          <p:nvPr>
            <p:ph type="subTitle" idx="6"/>
          </p:nvPr>
        </p:nvSpPr>
        <p:spPr>
          <a:xfrm>
            <a:off x="1131447" y="2189101"/>
            <a:ext cx="2269500" cy="6123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6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9" name="Google Shape;99;p14"/>
          <p:cNvSpPr txBox="1">
            <a:spLocks noGrp="1"/>
          </p:cNvSpPr>
          <p:nvPr>
            <p:ph type="title" idx="7"/>
          </p:nvPr>
        </p:nvSpPr>
        <p:spPr>
          <a:xfrm>
            <a:off x="5741006" y="1902070"/>
            <a:ext cx="2269500" cy="407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0" name="Google Shape;100;p14"/>
          <p:cNvSpPr txBox="1">
            <a:spLocks noGrp="1"/>
          </p:cNvSpPr>
          <p:nvPr>
            <p:ph type="subTitle" idx="8"/>
          </p:nvPr>
        </p:nvSpPr>
        <p:spPr>
          <a:xfrm>
            <a:off x="5741006" y="2189101"/>
            <a:ext cx="2269500" cy="612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6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1" name="Google Shape;101;p14"/>
          <p:cNvSpPr/>
          <p:nvPr/>
        </p:nvSpPr>
        <p:spPr>
          <a:xfrm>
            <a:off x="0" y="4426075"/>
            <a:ext cx="176100" cy="717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8970350" y="4426075"/>
            <a:ext cx="176100" cy="717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wo Columns 1">
  <p:cSld name="SECTION_TITLE_AND_DESCRIPTION_2_1">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1170425" y="2289399"/>
            <a:ext cx="3261600" cy="4395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dk1"/>
              </a:buClr>
              <a:buSzPts val="2000"/>
              <a:buNone/>
              <a:defRPr sz="2000"/>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05" name="Google Shape;105;p15"/>
          <p:cNvSpPr txBox="1">
            <a:spLocks noGrp="1"/>
          </p:cNvSpPr>
          <p:nvPr>
            <p:ph type="title" idx="2"/>
          </p:nvPr>
        </p:nvSpPr>
        <p:spPr>
          <a:xfrm>
            <a:off x="4711850" y="2289399"/>
            <a:ext cx="3261600" cy="4395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dk1"/>
              </a:buClr>
              <a:buSzPts val="2000"/>
              <a:buNone/>
              <a:defRPr sz="2000"/>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106" name="Google Shape;106;p15"/>
          <p:cNvSpPr txBox="1">
            <a:spLocks noGrp="1"/>
          </p:cNvSpPr>
          <p:nvPr>
            <p:ph type="subTitle" idx="1"/>
          </p:nvPr>
        </p:nvSpPr>
        <p:spPr>
          <a:xfrm>
            <a:off x="713250" y="2726738"/>
            <a:ext cx="3261600" cy="122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 name="Google Shape;107;p15"/>
          <p:cNvSpPr txBox="1">
            <a:spLocks noGrp="1"/>
          </p:cNvSpPr>
          <p:nvPr>
            <p:ph type="subTitle" idx="3"/>
          </p:nvPr>
        </p:nvSpPr>
        <p:spPr>
          <a:xfrm>
            <a:off x="5169074" y="2726740"/>
            <a:ext cx="3261600" cy="122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8" name="Google Shape;108;p15"/>
          <p:cNvSpPr/>
          <p:nvPr/>
        </p:nvSpPr>
        <p:spPr>
          <a:xfrm rot="10800000">
            <a:off x="100" y="4350"/>
            <a:ext cx="176100" cy="141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txBox="1">
            <a:spLocks noGrp="1"/>
          </p:cNvSpPr>
          <p:nvPr>
            <p:ph type="title" idx="4"/>
          </p:nvPr>
        </p:nvSpPr>
        <p:spPr>
          <a:xfrm>
            <a:off x="1603450" y="1190951"/>
            <a:ext cx="5935200" cy="717300"/>
          </a:xfrm>
          <a:prstGeom prst="rect">
            <a:avLst/>
          </a:prstGeom>
          <a:solidFill>
            <a:schemeClr val="accent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 name="Google Shape;110;p15"/>
          <p:cNvSpPr/>
          <p:nvPr/>
        </p:nvSpPr>
        <p:spPr>
          <a:xfrm>
            <a:off x="8974600" y="1864800"/>
            <a:ext cx="176100" cy="141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rot="5400000">
            <a:off x="4487350" y="475575"/>
            <a:ext cx="176100" cy="915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Six Columns">
  <p:cSld name="SECTION_TITLE_AND_DESCRIPTION_1_1">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2774075" y="487775"/>
            <a:ext cx="3708000" cy="717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4" name="Google Shape;114;p16"/>
          <p:cNvSpPr txBox="1">
            <a:spLocks noGrp="1"/>
          </p:cNvSpPr>
          <p:nvPr>
            <p:ph type="title" idx="2"/>
          </p:nvPr>
        </p:nvSpPr>
        <p:spPr>
          <a:xfrm>
            <a:off x="965150" y="2127100"/>
            <a:ext cx="2029500" cy="40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5" name="Google Shape;115;p16"/>
          <p:cNvSpPr txBox="1">
            <a:spLocks noGrp="1"/>
          </p:cNvSpPr>
          <p:nvPr>
            <p:ph type="subTitle" idx="1"/>
          </p:nvPr>
        </p:nvSpPr>
        <p:spPr>
          <a:xfrm>
            <a:off x="1045409" y="2421164"/>
            <a:ext cx="1869000" cy="612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12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6" name="Google Shape;116;p16"/>
          <p:cNvSpPr txBox="1">
            <a:spLocks noGrp="1"/>
          </p:cNvSpPr>
          <p:nvPr>
            <p:ph type="title" idx="3"/>
          </p:nvPr>
        </p:nvSpPr>
        <p:spPr>
          <a:xfrm>
            <a:off x="3557444" y="2127100"/>
            <a:ext cx="2029500" cy="40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7" name="Google Shape;117;p16"/>
          <p:cNvSpPr txBox="1">
            <a:spLocks noGrp="1"/>
          </p:cNvSpPr>
          <p:nvPr>
            <p:ph type="subTitle" idx="4"/>
          </p:nvPr>
        </p:nvSpPr>
        <p:spPr>
          <a:xfrm>
            <a:off x="3637732" y="2421165"/>
            <a:ext cx="1869000" cy="612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12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8" name="Google Shape;118;p16"/>
          <p:cNvSpPr txBox="1">
            <a:spLocks noGrp="1"/>
          </p:cNvSpPr>
          <p:nvPr>
            <p:ph type="title" idx="5"/>
          </p:nvPr>
        </p:nvSpPr>
        <p:spPr>
          <a:xfrm>
            <a:off x="6149800" y="2127100"/>
            <a:ext cx="2029500" cy="40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9" name="Google Shape;119;p16"/>
          <p:cNvSpPr txBox="1">
            <a:spLocks noGrp="1"/>
          </p:cNvSpPr>
          <p:nvPr>
            <p:ph type="subTitle" idx="6"/>
          </p:nvPr>
        </p:nvSpPr>
        <p:spPr>
          <a:xfrm>
            <a:off x="6230070" y="2421165"/>
            <a:ext cx="1869000" cy="612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12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0" name="Google Shape;120;p16"/>
          <p:cNvSpPr txBox="1">
            <a:spLocks noGrp="1"/>
          </p:cNvSpPr>
          <p:nvPr>
            <p:ph type="title" idx="7"/>
          </p:nvPr>
        </p:nvSpPr>
        <p:spPr>
          <a:xfrm>
            <a:off x="965150" y="3691675"/>
            <a:ext cx="2029500" cy="40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1" name="Google Shape;121;p16"/>
          <p:cNvSpPr txBox="1">
            <a:spLocks noGrp="1"/>
          </p:cNvSpPr>
          <p:nvPr>
            <p:ph type="subTitle" idx="8"/>
          </p:nvPr>
        </p:nvSpPr>
        <p:spPr>
          <a:xfrm>
            <a:off x="1045409" y="3985737"/>
            <a:ext cx="1869000" cy="612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12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2" name="Google Shape;122;p16"/>
          <p:cNvSpPr txBox="1">
            <a:spLocks noGrp="1"/>
          </p:cNvSpPr>
          <p:nvPr>
            <p:ph type="title" idx="9"/>
          </p:nvPr>
        </p:nvSpPr>
        <p:spPr>
          <a:xfrm>
            <a:off x="3557444" y="3691676"/>
            <a:ext cx="2029500" cy="40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3" name="Google Shape;123;p16"/>
          <p:cNvSpPr txBox="1">
            <a:spLocks noGrp="1"/>
          </p:cNvSpPr>
          <p:nvPr>
            <p:ph type="subTitle" idx="13"/>
          </p:nvPr>
        </p:nvSpPr>
        <p:spPr>
          <a:xfrm>
            <a:off x="3637732" y="3985738"/>
            <a:ext cx="1869000" cy="612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12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4" name="Google Shape;124;p16"/>
          <p:cNvSpPr txBox="1">
            <a:spLocks noGrp="1"/>
          </p:cNvSpPr>
          <p:nvPr>
            <p:ph type="title" idx="14"/>
          </p:nvPr>
        </p:nvSpPr>
        <p:spPr>
          <a:xfrm>
            <a:off x="6149800" y="3691676"/>
            <a:ext cx="2029500" cy="40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5" name="Google Shape;125;p16"/>
          <p:cNvSpPr txBox="1">
            <a:spLocks noGrp="1"/>
          </p:cNvSpPr>
          <p:nvPr>
            <p:ph type="subTitle" idx="15"/>
          </p:nvPr>
        </p:nvSpPr>
        <p:spPr>
          <a:xfrm>
            <a:off x="6230070" y="3985738"/>
            <a:ext cx="1869000" cy="612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12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26" name="Google Shape;126;p16"/>
          <p:cNvSpPr/>
          <p:nvPr/>
        </p:nvSpPr>
        <p:spPr>
          <a:xfrm>
            <a:off x="8979125" y="0"/>
            <a:ext cx="176100" cy="443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4909" y="711300"/>
            <a:ext cx="176100" cy="443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txBox="1">
            <a:spLocks noGrp="1"/>
          </p:cNvSpPr>
          <p:nvPr>
            <p:ph type="title" idx="16" hasCustomPrompt="1"/>
          </p:nvPr>
        </p:nvSpPr>
        <p:spPr>
          <a:xfrm>
            <a:off x="1377256" y="1637603"/>
            <a:ext cx="1205400" cy="463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2000"/>
              <a:buNone/>
              <a:defRPr>
                <a:solidFill>
                  <a:schemeClr val="dk1"/>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a:r>
              <a:t>xx%</a:t>
            </a:r>
          </a:p>
        </p:txBody>
      </p:sp>
      <p:sp>
        <p:nvSpPr>
          <p:cNvPr id="129" name="Google Shape;129;p16"/>
          <p:cNvSpPr txBox="1">
            <a:spLocks noGrp="1"/>
          </p:cNvSpPr>
          <p:nvPr>
            <p:ph type="title" idx="17" hasCustomPrompt="1"/>
          </p:nvPr>
        </p:nvSpPr>
        <p:spPr>
          <a:xfrm>
            <a:off x="3969564" y="1637603"/>
            <a:ext cx="1205400" cy="463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2000"/>
              <a:buNone/>
              <a:defRPr>
                <a:solidFill>
                  <a:schemeClr val="dk1"/>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a:r>
              <a:t>xx%</a:t>
            </a:r>
          </a:p>
        </p:txBody>
      </p:sp>
      <p:sp>
        <p:nvSpPr>
          <p:cNvPr id="130" name="Google Shape;130;p16"/>
          <p:cNvSpPr txBox="1">
            <a:spLocks noGrp="1"/>
          </p:cNvSpPr>
          <p:nvPr>
            <p:ph type="title" idx="18" hasCustomPrompt="1"/>
          </p:nvPr>
        </p:nvSpPr>
        <p:spPr>
          <a:xfrm>
            <a:off x="6561921" y="1637603"/>
            <a:ext cx="1205400" cy="463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2000"/>
              <a:buNone/>
              <a:defRPr>
                <a:solidFill>
                  <a:schemeClr val="dk1"/>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a:r>
              <a:t>xx%</a:t>
            </a:r>
          </a:p>
        </p:txBody>
      </p:sp>
      <p:sp>
        <p:nvSpPr>
          <p:cNvPr id="131" name="Google Shape;131;p16"/>
          <p:cNvSpPr txBox="1">
            <a:spLocks noGrp="1"/>
          </p:cNvSpPr>
          <p:nvPr>
            <p:ph type="title" idx="19" hasCustomPrompt="1"/>
          </p:nvPr>
        </p:nvSpPr>
        <p:spPr>
          <a:xfrm>
            <a:off x="1377256" y="3201075"/>
            <a:ext cx="1205400" cy="463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2000"/>
              <a:buNone/>
              <a:defRPr>
                <a:solidFill>
                  <a:schemeClr val="dk1"/>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a:r>
              <a:t>xx%</a:t>
            </a:r>
          </a:p>
        </p:txBody>
      </p:sp>
      <p:sp>
        <p:nvSpPr>
          <p:cNvPr id="132" name="Google Shape;132;p16"/>
          <p:cNvSpPr txBox="1">
            <a:spLocks noGrp="1"/>
          </p:cNvSpPr>
          <p:nvPr>
            <p:ph type="title" idx="20" hasCustomPrompt="1"/>
          </p:nvPr>
        </p:nvSpPr>
        <p:spPr>
          <a:xfrm>
            <a:off x="3969564" y="3201076"/>
            <a:ext cx="1205400" cy="463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2000"/>
              <a:buNone/>
              <a:defRPr>
                <a:solidFill>
                  <a:schemeClr val="dk1"/>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a:r>
              <a:t>xx%</a:t>
            </a:r>
          </a:p>
        </p:txBody>
      </p:sp>
      <p:sp>
        <p:nvSpPr>
          <p:cNvPr id="133" name="Google Shape;133;p16"/>
          <p:cNvSpPr txBox="1">
            <a:spLocks noGrp="1"/>
          </p:cNvSpPr>
          <p:nvPr>
            <p:ph type="title" idx="21" hasCustomPrompt="1"/>
          </p:nvPr>
        </p:nvSpPr>
        <p:spPr>
          <a:xfrm>
            <a:off x="6561921" y="3201076"/>
            <a:ext cx="1205400" cy="463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2000"/>
              <a:buNone/>
              <a:defRPr>
                <a:solidFill>
                  <a:schemeClr val="dk1"/>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2">
  <p:cSld name="CUSTOM_3">
    <p:spTree>
      <p:nvGrpSpPr>
        <p:cNvPr id="1" name="Shape 134"/>
        <p:cNvGrpSpPr/>
        <p:nvPr/>
      </p:nvGrpSpPr>
      <p:grpSpPr>
        <a:xfrm>
          <a:off x="0" y="0"/>
          <a:ext cx="0" cy="0"/>
          <a:chOff x="0" y="0"/>
          <a:chExt cx="0" cy="0"/>
        </a:xfrm>
      </p:grpSpPr>
      <p:sp>
        <p:nvSpPr>
          <p:cNvPr id="135" name="Google Shape;135;p17"/>
          <p:cNvSpPr/>
          <p:nvPr/>
        </p:nvSpPr>
        <p:spPr>
          <a:xfrm>
            <a:off x="-7348" y="2150673"/>
            <a:ext cx="176100" cy="185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rot="10800000">
            <a:off x="8967900" y="0"/>
            <a:ext cx="176100" cy="185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txBox="1">
            <a:spLocks noGrp="1"/>
          </p:cNvSpPr>
          <p:nvPr>
            <p:ph type="title"/>
          </p:nvPr>
        </p:nvSpPr>
        <p:spPr>
          <a:xfrm>
            <a:off x="721550" y="487775"/>
            <a:ext cx="2699700" cy="717300"/>
          </a:xfrm>
          <a:prstGeom prst="rect">
            <a:avLst/>
          </a:prstGeom>
          <a:solidFill>
            <a:schemeClr val="accent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17"/>
          <p:cNvSpPr txBox="1">
            <a:spLocks noGrp="1"/>
          </p:cNvSpPr>
          <p:nvPr>
            <p:ph type="title" idx="2"/>
          </p:nvPr>
        </p:nvSpPr>
        <p:spPr>
          <a:xfrm>
            <a:off x="599100" y="1491170"/>
            <a:ext cx="2944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9" name="Google Shape;139;p17"/>
          <p:cNvSpPr txBox="1">
            <a:spLocks noGrp="1"/>
          </p:cNvSpPr>
          <p:nvPr>
            <p:ph type="title" idx="3"/>
          </p:nvPr>
        </p:nvSpPr>
        <p:spPr>
          <a:xfrm>
            <a:off x="599108" y="2654124"/>
            <a:ext cx="2944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40" name="Google Shape;140;p17"/>
          <p:cNvSpPr txBox="1">
            <a:spLocks noGrp="1"/>
          </p:cNvSpPr>
          <p:nvPr>
            <p:ph type="subTitle" idx="1"/>
          </p:nvPr>
        </p:nvSpPr>
        <p:spPr>
          <a:xfrm>
            <a:off x="944850" y="1877080"/>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1" name="Google Shape;141;p17"/>
          <p:cNvSpPr txBox="1">
            <a:spLocks noGrp="1"/>
          </p:cNvSpPr>
          <p:nvPr>
            <p:ph type="subTitle" idx="4"/>
          </p:nvPr>
        </p:nvSpPr>
        <p:spPr>
          <a:xfrm>
            <a:off x="944844" y="3040034"/>
            <a:ext cx="22530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p:cSld name="SECTION_TITLE_AND_DESCRIPTION_1_1_1">
    <p:spTree>
      <p:nvGrpSpPr>
        <p:cNvPr id="1" name="Shape 142"/>
        <p:cNvGrpSpPr/>
        <p:nvPr/>
      </p:nvGrpSpPr>
      <p:grpSpPr>
        <a:xfrm>
          <a:off x="0" y="0"/>
          <a:ext cx="0" cy="0"/>
          <a:chOff x="0" y="0"/>
          <a:chExt cx="0" cy="0"/>
        </a:xfrm>
      </p:grpSpPr>
      <p:sp>
        <p:nvSpPr>
          <p:cNvPr id="143" name="Google Shape;143;p18"/>
          <p:cNvSpPr/>
          <p:nvPr/>
        </p:nvSpPr>
        <p:spPr>
          <a:xfrm rot="-5400000">
            <a:off x="8038800" y="-929100"/>
            <a:ext cx="176100" cy="203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0" y="4426200"/>
            <a:ext cx="176100" cy="717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8967800" y="4427625"/>
            <a:ext cx="176100" cy="717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txBox="1">
            <a:spLocks noGrp="1"/>
          </p:cNvSpPr>
          <p:nvPr>
            <p:ph type="title"/>
          </p:nvPr>
        </p:nvSpPr>
        <p:spPr>
          <a:xfrm>
            <a:off x="599828" y="487775"/>
            <a:ext cx="6395100" cy="717300"/>
          </a:xfrm>
          <a:prstGeom prst="rect">
            <a:avLst/>
          </a:prstGeom>
          <a:solidFill>
            <a:schemeClr val="accent1"/>
          </a:solidFill>
          <a:ln>
            <a:noFill/>
          </a:ln>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7" name="Google Shape;147;p18"/>
          <p:cNvSpPr txBox="1">
            <a:spLocks noGrp="1"/>
          </p:cNvSpPr>
          <p:nvPr>
            <p:ph type="subTitle" idx="1"/>
          </p:nvPr>
        </p:nvSpPr>
        <p:spPr>
          <a:xfrm>
            <a:off x="968900" y="3867953"/>
            <a:ext cx="2173500" cy="697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8" name="Google Shape;148;p18"/>
          <p:cNvSpPr txBox="1">
            <a:spLocks noGrp="1"/>
          </p:cNvSpPr>
          <p:nvPr>
            <p:ph type="subTitle" idx="2"/>
          </p:nvPr>
        </p:nvSpPr>
        <p:spPr>
          <a:xfrm>
            <a:off x="3485211" y="3867953"/>
            <a:ext cx="2173500" cy="697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9" name="Google Shape;149;p18"/>
          <p:cNvSpPr txBox="1">
            <a:spLocks noGrp="1"/>
          </p:cNvSpPr>
          <p:nvPr>
            <p:ph type="subTitle" idx="3"/>
          </p:nvPr>
        </p:nvSpPr>
        <p:spPr>
          <a:xfrm>
            <a:off x="6027272" y="3867953"/>
            <a:ext cx="2173500" cy="697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0" name="Google Shape;150;p18"/>
          <p:cNvSpPr txBox="1">
            <a:spLocks noGrp="1"/>
          </p:cNvSpPr>
          <p:nvPr>
            <p:ph type="title" idx="4" hasCustomPrompt="1"/>
          </p:nvPr>
        </p:nvSpPr>
        <p:spPr>
          <a:xfrm>
            <a:off x="1346900" y="3228226"/>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5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
        <p:nvSpPr>
          <p:cNvPr id="151" name="Google Shape;151;p18"/>
          <p:cNvSpPr txBox="1">
            <a:spLocks noGrp="1"/>
          </p:cNvSpPr>
          <p:nvPr>
            <p:ph type="title" idx="5" hasCustomPrompt="1"/>
          </p:nvPr>
        </p:nvSpPr>
        <p:spPr>
          <a:xfrm>
            <a:off x="3863250" y="3228226"/>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5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
        <p:nvSpPr>
          <p:cNvPr id="152" name="Google Shape;152;p18"/>
          <p:cNvSpPr txBox="1">
            <a:spLocks noGrp="1"/>
          </p:cNvSpPr>
          <p:nvPr>
            <p:ph type="title" idx="6" hasCustomPrompt="1"/>
          </p:nvPr>
        </p:nvSpPr>
        <p:spPr>
          <a:xfrm>
            <a:off x="6379600" y="3224751"/>
            <a:ext cx="1417500" cy="69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800"/>
              <a:buNone/>
              <a:defRPr sz="3500"/>
            </a:lvl1pPr>
            <a:lvl2pPr lvl="1" algn="ctr" rtl="0">
              <a:spcBef>
                <a:spcPts val="0"/>
              </a:spcBef>
              <a:spcAft>
                <a:spcPts val="0"/>
              </a:spcAft>
              <a:buClr>
                <a:schemeClr val="lt1"/>
              </a:buClr>
              <a:buSzPts val="3800"/>
              <a:buNone/>
              <a:defRPr sz="3800">
                <a:solidFill>
                  <a:schemeClr val="lt1"/>
                </a:solidFill>
              </a:defRPr>
            </a:lvl2pPr>
            <a:lvl3pPr lvl="2" algn="ctr" rtl="0">
              <a:spcBef>
                <a:spcPts val="0"/>
              </a:spcBef>
              <a:spcAft>
                <a:spcPts val="0"/>
              </a:spcAft>
              <a:buClr>
                <a:schemeClr val="lt1"/>
              </a:buClr>
              <a:buSzPts val="3800"/>
              <a:buNone/>
              <a:defRPr sz="3800">
                <a:solidFill>
                  <a:schemeClr val="lt1"/>
                </a:solidFill>
              </a:defRPr>
            </a:lvl3pPr>
            <a:lvl4pPr lvl="3" algn="ctr" rtl="0">
              <a:spcBef>
                <a:spcPts val="0"/>
              </a:spcBef>
              <a:spcAft>
                <a:spcPts val="0"/>
              </a:spcAft>
              <a:buClr>
                <a:schemeClr val="lt1"/>
              </a:buClr>
              <a:buSzPts val="3800"/>
              <a:buNone/>
              <a:defRPr sz="3800">
                <a:solidFill>
                  <a:schemeClr val="lt1"/>
                </a:solidFill>
              </a:defRPr>
            </a:lvl4pPr>
            <a:lvl5pPr lvl="4" algn="ctr" rtl="0">
              <a:spcBef>
                <a:spcPts val="0"/>
              </a:spcBef>
              <a:spcAft>
                <a:spcPts val="0"/>
              </a:spcAft>
              <a:buClr>
                <a:schemeClr val="lt1"/>
              </a:buClr>
              <a:buSzPts val="3800"/>
              <a:buNone/>
              <a:defRPr sz="3800">
                <a:solidFill>
                  <a:schemeClr val="lt1"/>
                </a:solidFill>
              </a:defRPr>
            </a:lvl5pPr>
            <a:lvl6pPr lvl="5" algn="ctr" rtl="0">
              <a:spcBef>
                <a:spcPts val="0"/>
              </a:spcBef>
              <a:spcAft>
                <a:spcPts val="0"/>
              </a:spcAft>
              <a:buClr>
                <a:schemeClr val="lt1"/>
              </a:buClr>
              <a:buSzPts val="3800"/>
              <a:buNone/>
              <a:defRPr sz="3800">
                <a:solidFill>
                  <a:schemeClr val="lt1"/>
                </a:solidFill>
              </a:defRPr>
            </a:lvl6pPr>
            <a:lvl7pPr lvl="6" algn="ctr" rtl="0">
              <a:spcBef>
                <a:spcPts val="0"/>
              </a:spcBef>
              <a:spcAft>
                <a:spcPts val="0"/>
              </a:spcAft>
              <a:buClr>
                <a:schemeClr val="lt1"/>
              </a:buClr>
              <a:buSzPts val="3800"/>
              <a:buNone/>
              <a:defRPr sz="3800">
                <a:solidFill>
                  <a:schemeClr val="lt1"/>
                </a:solidFill>
              </a:defRPr>
            </a:lvl7pPr>
            <a:lvl8pPr lvl="7" algn="ctr" rtl="0">
              <a:spcBef>
                <a:spcPts val="0"/>
              </a:spcBef>
              <a:spcAft>
                <a:spcPts val="0"/>
              </a:spcAft>
              <a:buClr>
                <a:schemeClr val="lt1"/>
              </a:buClr>
              <a:buSzPts val="3800"/>
              <a:buNone/>
              <a:defRPr sz="3800">
                <a:solidFill>
                  <a:schemeClr val="lt1"/>
                </a:solidFill>
              </a:defRPr>
            </a:lvl8pPr>
            <a:lvl9pPr lvl="8" algn="ctr" rtl="0">
              <a:spcBef>
                <a:spcPts val="0"/>
              </a:spcBef>
              <a:spcAft>
                <a:spcPts val="0"/>
              </a:spcAft>
              <a:buClr>
                <a:schemeClr val="lt1"/>
              </a:buClr>
              <a:buSzPts val="3800"/>
              <a:buNone/>
              <a:defRPr sz="3800">
                <a:solidFill>
                  <a:schemeClr val="lt1"/>
                </a:solidFill>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ly Title 1">
  <p:cSld name="CUSTOM_2">
    <p:spTree>
      <p:nvGrpSpPr>
        <p:cNvPr id="1" name="Shape 153"/>
        <p:cNvGrpSpPr/>
        <p:nvPr/>
      </p:nvGrpSpPr>
      <p:grpSpPr>
        <a:xfrm>
          <a:off x="0" y="0"/>
          <a:ext cx="0" cy="0"/>
          <a:chOff x="0" y="0"/>
          <a:chExt cx="0" cy="0"/>
        </a:xfrm>
      </p:grpSpPr>
      <p:sp>
        <p:nvSpPr>
          <p:cNvPr id="154" name="Google Shape;154;p19"/>
          <p:cNvSpPr txBox="1">
            <a:spLocks noGrp="1"/>
          </p:cNvSpPr>
          <p:nvPr>
            <p:ph type="title"/>
          </p:nvPr>
        </p:nvSpPr>
        <p:spPr>
          <a:xfrm>
            <a:off x="1482200" y="487775"/>
            <a:ext cx="7060800" cy="7170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5" name="Google Shape;155;p19"/>
          <p:cNvSpPr/>
          <p:nvPr/>
        </p:nvSpPr>
        <p:spPr>
          <a:xfrm>
            <a:off x="0" y="0"/>
            <a:ext cx="176100" cy="1910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a:off x="8970350" y="4426075"/>
            <a:ext cx="176100" cy="717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ly Title 2">
  <p:cSld name="CUSTOM_2_2">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599100" y="487775"/>
            <a:ext cx="7944000" cy="717000"/>
          </a:xfrm>
          <a:prstGeom prst="rect">
            <a:avLst/>
          </a:prstGeom>
          <a:solidFill>
            <a:schemeClr val="accent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9" name="Google Shape;159;p20"/>
          <p:cNvSpPr/>
          <p:nvPr/>
        </p:nvSpPr>
        <p:spPr>
          <a:xfrm rot="-5400000">
            <a:off x="8297850" y="-670050"/>
            <a:ext cx="176100" cy="151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rot="-5400000">
            <a:off x="670050" y="4297350"/>
            <a:ext cx="176100" cy="151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713725" y="3143200"/>
            <a:ext cx="2648700" cy="6126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600"/>
              <a:buNone/>
              <a:defRPr sz="35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9" name="Google Shape;19;p3"/>
          <p:cNvSpPr txBox="1">
            <a:spLocks noGrp="1"/>
          </p:cNvSpPr>
          <p:nvPr>
            <p:ph type="subTitle" idx="1"/>
          </p:nvPr>
        </p:nvSpPr>
        <p:spPr>
          <a:xfrm>
            <a:off x="713225" y="3659845"/>
            <a:ext cx="2649600" cy="344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0" name="Google Shape;20;p3"/>
          <p:cNvSpPr txBox="1">
            <a:spLocks noGrp="1"/>
          </p:cNvSpPr>
          <p:nvPr>
            <p:ph type="title" idx="2" hasCustomPrompt="1"/>
          </p:nvPr>
        </p:nvSpPr>
        <p:spPr>
          <a:xfrm>
            <a:off x="951575" y="1955199"/>
            <a:ext cx="2172900" cy="1088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9000">
                <a:solidFill>
                  <a:schemeClr val="dk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21" name="Google Shape;21;p3"/>
          <p:cNvSpPr/>
          <p:nvPr/>
        </p:nvSpPr>
        <p:spPr>
          <a:xfrm rot="10800000">
            <a:off x="-1025" y="-4925"/>
            <a:ext cx="176100" cy="1906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489575" y="477750"/>
            <a:ext cx="176100" cy="915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ly Title 3">
  <p:cSld name="CUSTOM_2_1">
    <p:spTree>
      <p:nvGrpSpPr>
        <p:cNvPr id="1" name="Shape 161"/>
        <p:cNvGrpSpPr/>
        <p:nvPr/>
      </p:nvGrpSpPr>
      <p:grpSpPr>
        <a:xfrm>
          <a:off x="0" y="0"/>
          <a:ext cx="0" cy="0"/>
          <a:chOff x="0" y="0"/>
          <a:chExt cx="0" cy="0"/>
        </a:xfrm>
      </p:grpSpPr>
      <p:sp>
        <p:nvSpPr>
          <p:cNvPr id="162" name="Google Shape;162;p21"/>
          <p:cNvSpPr txBox="1">
            <a:spLocks noGrp="1"/>
          </p:cNvSpPr>
          <p:nvPr>
            <p:ph type="title"/>
          </p:nvPr>
        </p:nvSpPr>
        <p:spPr>
          <a:xfrm flipH="1">
            <a:off x="607823" y="487775"/>
            <a:ext cx="7069200" cy="717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 name="Google Shape;163;p21"/>
          <p:cNvSpPr/>
          <p:nvPr/>
        </p:nvSpPr>
        <p:spPr>
          <a:xfrm>
            <a:off x="8967900" y="0"/>
            <a:ext cx="176100" cy="1910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12" y="4427625"/>
            <a:ext cx="176100" cy="717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ly Title 4">
  <p:cSld name="CUSTOM_2_1_1">
    <p:spTree>
      <p:nvGrpSpPr>
        <p:cNvPr id="1" name="Shape 165"/>
        <p:cNvGrpSpPr/>
        <p:nvPr/>
      </p:nvGrpSpPr>
      <p:grpSpPr>
        <a:xfrm>
          <a:off x="0" y="0"/>
          <a:ext cx="0" cy="0"/>
          <a:chOff x="0" y="0"/>
          <a:chExt cx="0" cy="0"/>
        </a:xfrm>
      </p:grpSpPr>
      <p:sp>
        <p:nvSpPr>
          <p:cNvPr id="166" name="Google Shape;166;p22"/>
          <p:cNvSpPr txBox="1">
            <a:spLocks noGrp="1"/>
          </p:cNvSpPr>
          <p:nvPr>
            <p:ph type="title"/>
          </p:nvPr>
        </p:nvSpPr>
        <p:spPr>
          <a:xfrm flipH="1">
            <a:off x="891900" y="540892"/>
            <a:ext cx="7357200" cy="609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7" name="Google Shape;167;p22"/>
          <p:cNvSpPr/>
          <p:nvPr/>
        </p:nvSpPr>
        <p:spPr>
          <a:xfrm>
            <a:off x="8967900" y="-9"/>
            <a:ext cx="176100" cy="267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rot="5400000">
            <a:off x="1840800" y="3126600"/>
            <a:ext cx="176100" cy="385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Three Columns 2">
  <p:cSld name="SECTION_TITLE_AND_DESCRIPTION_1_1_1_1">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5863075" y="592050"/>
            <a:ext cx="2110500" cy="48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1" name="Google Shape;171;p23"/>
          <p:cNvSpPr txBox="1">
            <a:spLocks noGrp="1"/>
          </p:cNvSpPr>
          <p:nvPr>
            <p:ph type="subTitle" idx="1"/>
          </p:nvPr>
        </p:nvSpPr>
        <p:spPr>
          <a:xfrm>
            <a:off x="5863075" y="983740"/>
            <a:ext cx="2110500" cy="613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2" name="Google Shape;172;p23"/>
          <p:cNvSpPr txBox="1">
            <a:spLocks noGrp="1"/>
          </p:cNvSpPr>
          <p:nvPr>
            <p:ph type="title" idx="2"/>
          </p:nvPr>
        </p:nvSpPr>
        <p:spPr>
          <a:xfrm>
            <a:off x="5863076" y="2049821"/>
            <a:ext cx="2110500" cy="48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3" name="Google Shape;173;p23"/>
          <p:cNvSpPr txBox="1">
            <a:spLocks noGrp="1"/>
          </p:cNvSpPr>
          <p:nvPr>
            <p:ph type="subTitle" idx="3"/>
          </p:nvPr>
        </p:nvSpPr>
        <p:spPr>
          <a:xfrm>
            <a:off x="5863075" y="2441511"/>
            <a:ext cx="2110500" cy="613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a:lvl1pPr>
            <a:lvl2pPr lvl="1" algn="ctr" rtl="0">
              <a:lnSpc>
                <a:spcPct val="100000"/>
              </a:lnSpc>
              <a:spcBef>
                <a:spcPts val="160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4" name="Google Shape;174;p23"/>
          <p:cNvSpPr txBox="1">
            <a:spLocks noGrp="1"/>
          </p:cNvSpPr>
          <p:nvPr>
            <p:ph type="title" idx="4"/>
          </p:nvPr>
        </p:nvSpPr>
        <p:spPr>
          <a:xfrm>
            <a:off x="5863076" y="3507570"/>
            <a:ext cx="2110500" cy="48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5" name="Google Shape;175;p23"/>
          <p:cNvSpPr txBox="1">
            <a:spLocks noGrp="1"/>
          </p:cNvSpPr>
          <p:nvPr>
            <p:ph type="subTitle" idx="5"/>
          </p:nvPr>
        </p:nvSpPr>
        <p:spPr>
          <a:xfrm>
            <a:off x="5863075" y="3899260"/>
            <a:ext cx="2110500" cy="613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6" name="Google Shape;176;p23"/>
          <p:cNvSpPr txBox="1">
            <a:spLocks noGrp="1"/>
          </p:cNvSpPr>
          <p:nvPr>
            <p:ph type="title" idx="6"/>
          </p:nvPr>
        </p:nvSpPr>
        <p:spPr>
          <a:xfrm>
            <a:off x="1096650" y="964686"/>
            <a:ext cx="3242400" cy="717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7" name="Google Shape;177;p23"/>
          <p:cNvSpPr/>
          <p:nvPr/>
        </p:nvSpPr>
        <p:spPr>
          <a:xfrm rot="5400000">
            <a:off x="2197450" y="-2197350"/>
            <a:ext cx="173400" cy="45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a:off x="8967900" y="-3300"/>
            <a:ext cx="1761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Body 1">
  <p:cSld name="CUSTOM_4">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5054250" y="1477225"/>
            <a:ext cx="3376800" cy="10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1" name="Google Shape;181;p24"/>
          <p:cNvSpPr txBox="1">
            <a:spLocks noGrp="1"/>
          </p:cNvSpPr>
          <p:nvPr>
            <p:ph type="subTitle" idx="1"/>
          </p:nvPr>
        </p:nvSpPr>
        <p:spPr>
          <a:xfrm>
            <a:off x="5299275" y="2477425"/>
            <a:ext cx="2866800" cy="11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accent4"/>
                </a:solidFill>
              </a:defRPr>
            </a:lvl1pPr>
            <a:lvl2pPr lvl="1" algn="ctr" rtl="0">
              <a:lnSpc>
                <a:spcPct val="100000"/>
              </a:lnSpc>
              <a:spcBef>
                <a:spcPts val="160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2" name="Google Shape;182;p24"/>
          <p:cNvSpPr/>
          <p:nvPr/>
        </p:nvSpPr>
        <p:spPr>
          <a:xfrm rot="-5400000">
            <a:off x="4485725" y="-4479450"/>
            <a:ext cx="176100" cy="9135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4"/>
          <p:cNvSpPr/>
          <p:nvPr/>
        </p:nvSpPr>
        <p:spPr>
          <a:xfrm>
            <a:off x="8972400" y="3654025"/>
            <a:ext cx="176100" cy="1490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 Credits">
  <p:cSld name="TITLE_1">
    <p:spTree>
      <p:nvGrpSpPr>
        <p:cNvPr id="1" name="Shape 184"/>
        <p:cNvGrpSpPr/>
        <p:nvPr/>
      </p:nvGrpSpPr>
      <p:grpSpPr>
        <a:xfrm>
          <a:off x="0" y="0"/>
          <a:ext cx="0" cy="0"/>
          <a:chOff x="0" y="0"/>
          <a:chExt cx="0" cy="0"/>
        </a:xfrm>
      </p:grpSpPr>
      <p:sp>
        <p:nvSpPr>
          <p:cNvPr id="185" name="Google Shape;185;p25"/>
          <p:cNvSpPr/>
          <p:nvPr/>
        </p:nvSpPr>
        <p:spPr>
          <a:xfrm>
            <a:off x="2029654" y="3587752"/>
            <a:ext cx="8077" cy="12115"/>
          </a:xfrm>
          <a:custGeom>
            <a:avLst/>
            <a:gdLst/>
            <a:ahLst/>
            <a:cxnLst/>
            <a:rect l="l" t="t" r="r" b="b"/>
            <a:pathLst>
              <a:path w="202" h="303" extrusionOk="0">
                <a:moveTo>
                  <a:pt x="2" y="1"/>
                </a:moveTo>
                <a:cubicBezTo>
                  <a:pt x="1" y="1"/>
                  <a:pt x="1" y="1"/>
                  <a:pt x="1" y="2"/>
                </a:cubicBezTo>
                <a:cubicBezTo>
                  <a:pt x="62" y="94"/>
                  <a:pt x="121" y="188"/>
                  <a:pt x="181" y="282"/>
                </a:cubicBezTo>
                <a:cubicBezTo>
                  <a:pt x="187" y="289"/>
                  <a:pt x="194" y="296"/>
                  <a:pt x="201" y="303"/>
                </a:cubicBezTo>
                <a:cubicBezTo>
                  <a:pt x="67" y="81"/>
                  <a:pt x="10" y="1"/>
                  <a:pt x="2"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5"/>
          <p:cNvSpPr txBox="1">
            <a:spLocks noGrp="1"/>
          </p:cNvSpPr>
          <p:nvPr>
            <p:ph type="ctrTitle"/>
          </p:nvPr>
        </p:nvSpPr>
        <p:spPr>
          <a:xfrm>
            <a:off x="4572000" y="458525"/>
            <a:ext cx="3971100" cy="913200"/>
          </a:xfrm>
          <a:prstGeom prst="rect">
            <a:avLst/>
          </a:prstGeom>
          <a:noFill/>
          <a:ln>
            <a:noFill/>
          </a:ln>
        </p:spPr>
        <p:txBody>
          <a:bodyPr spcFirstLastPara="1" wrap="square" lIns="91425" tIns="91425" rIns="91425" bIns="91425" anchor="ctr" anchorCtr="0">
            <a:noAutofit/>
          </a:bodyPr>
          <a:lstStyle>
            <a:lvl1pPr lvl="0" algn="ctr" rtl="0">
              <a:lnSpc>
                <a:spcPct val="80000"/>
              </a:lnSpc>
              <a:spcBef>
                <a:spcPts val="0"/>
              </a:spcBef>
              <a:spcAft>
                <a:spcPts val="0"/>
              </a:spcAft>
              <a:buSzPts val="5200"/>
              <a:buFont typeface="Concert One"/>
              <a:buNone/>
              <a:defRPr sz="4000"/>
            </a:lvl1pPr>
            <a:lvl2pPr lvl="1" rtl="0">
              <a:lnSpc>
                <a:spcPct val="80000"/>
              </a:lnSpc>
              <a:spcBef>
                <a:spcPts val="0"/>
              </a:spcBef>
              <a:spcAft>
                <a:spcPts val="0"/>
              </a:spcAft>
              <a:buSzPts val="5200"/>
              <a:buNone/>
              <a:defRPr sz="5200"/>
            </a:lvl2pPr>
            <a:lvl3pPr lvl="2" rtl="0">
              <a:lnSpc>
                <a:spcPct val="80000"/>
              </a:lnSpc>
              <a:spcBef>
                <a:spcPts val="0"/>
              </a:spcBef>
              <a:spcAft>
                <a:spcPts val="0"/>
              </a:spcAft>
              <a:buSzPts val="5200"/>
              <a:buNone/>
              <a:defRPr sz="5200"/>
            </a:lvl3pPr>
            <a:lvl4pPr lvl="3" rtl="0">
              <a:lnSpc>
                <a:spcPct val="80000"/>
              </a:lnSpc>
              <a:spcBef>
                <a:spcPts val="0"/>
              </a:spcBef>
              <a:spcAft>
                <a:spcPts val="0"/>
              </a:spcAft>
              <a:buSzPts val="5200"/>
              <a:buNone/>
              <a:defRPr sz="5200"/>
            </a:lvl4pPr>
            <a:lvl5pPr lvl="4" rtl="0">
              <a:lnSpc>
                <a:spcPct val="80000"/>
              </a:lnSpc>
              <a:spcBef>
                <a:spcPts val="0"/>
              </a:spcBef>
              <a:spcAft>
                <a:spcPts val="0"/>
              </a:spcAft>
              <a:buSzPts val="5200"/>
              <a:buNone/>
              <a:defRPr sz="5200"/>
            </a:lvl5pPr>
            <a:lvl6pPr lvl="5" rtl="0">
              <a:lnSpc>
                <a:spcPct val="80000"/>
              </a:lnSpc>
              <a:spcBef>
                <a:spcPts val="0"/>
              </a:spcBef>
              <a:spcAft>
                <a:spcPts val="0"/>
              </a:spcAft>
              <a:buSzPts val="5200"/>
              <a:buNone/>
              <a:defRPr sz="5200"/>
            </a:lvl6pPr>
            <a:lvl7pPr lvl="6" rtl="0">
              <a:lnSpc>
                <a:spcPct val="80000"/>
              </a:lnSpc>
              <a:spcBef>
                <a:spcPts val="0"/>
              </a:spcBef>
              <a:spcAft>
                <a:spcPts val="0"/>
              </a:spcAft>
              <a:buSzPts val="5200"/>
              <a:buNone/>
              <a:defRPr sz="5200"/>
            </a:lvl7pPr>
            <a:lvl8pPr lvl="7" rtl="0">
              <a:lnSpc>
                <a:spcPct val="80000"/>
              </a:lnSpc>
              <a:spcBef>
                <a:spcPts val="0"/>
              </a:spcBef>
              <a:spcAft>
                <a:spcPts val="0"/>
              </a:spcAft>
              <a:buSzPts val="5200"/>
              <a:buNone/>
              <a:defRPr sz="5200"/>
            </a:lvl8pPr>
            <a:lvl9pPr lvl="8" rtl="0">
              <a:lnSpc>
                <a:spcPct val="80000"/>
              </a:lnSpc>
              <a:spcBef>
                <a:spcPts val="0"/>
              </a:spcBef>
              <a:spcAft>
                <a:spcPts val="0"/>
              </a:spcAft>
              <a:buSzPts val="5200"/>
              <a:buNone/>
              <a:defRPr sz="5200"/>
            </a:lvl9pPr>
          </a:lstStyle>
          <a:p>
            <a:endParaRPr/>
          </a:p>
        </p:txBody>
      </p:sp>
      <p:sp>
        <p:nvSpPr>
          <p:cNvPr id="187" name="Google Shape;187;p25"/>
          <p:cNvSpPr txBox="1">
            <a:spLocks noGrp="1"/>
          </p:cNvSpPr>
          <p:nvPr>
            <p:ph type="subTitle" idx="1"/>
          </p:nvPr>
        </p:nvSpPr>
        <p:spPr>
          <a:xfrm>
            <a:off x="4572000" y="1371725"/>
            <a:ext cx="3971100" cy="121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88" name="Google Shape;188;p25"/>
          <p:cNvSpPr txBox="1"/>
          <p:nvPr/>
        </p:nvSpPr>
        <p:spPr>
          <a:xfrm>
            <a:off x="4572000" y="3523675"/>
            <a:ext cx="3971100" cy="6417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a:solidFill>
                  <a:schemeClr val="accent3"/>
                </a:solidFill>
                <a:latin typeface="Didact Gothic"/>
                <a:ea typeface="Didact Gothic"/>
                <a:cs typeface="Didact Gothic"/>
                <a:sym typeface="Didact Gothic"/>
              </a:rPr>
              <a:t>CREDITS: This presentation template was created by </a:t>
            </a:r>
            <a:r>
              <a:rPr lang="en" sz="1200" b="1">
                <a:solidFill>
                  <a:schemeClr val="accent3"/>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 sz="1200">
                <a:solidFill>
                  <a:schemeClr val="accent3"/>
                </a:solidFill>
                <a:latin typeface="Didact Gothic"/>
                <a:ea typeface="Didact Gothic"/>
                <a:cs typeface="Didact Gothic"/>
                <a:sym typeface="Didact Gothic"/>
              </a:rPr>
              <a:t>, including icons by </a:t>
            </a:r>
            <a:r>
              <a:rPr lang="en" sz="1200" b="1">
                <a:solidFill>
                  <a:schemeClr val="accent3"/>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 sz="1200">
                <a:solidFill>
                  <a:schemeClr val="accent3"/>
                </a:solidFill>
                <a:latin typeface="Didact Gothic"/>
                <a:ea typeface="Didact Gothic"/>
                <a:cs typeface="Didact Gothic"/>
                <a:sym typeface="Didact Gothic"/>
              </a:rPr>
              <a:t>, infographics &amp; images by </a:t>
            </a:r>
            <a:r>
              <a:rPr lang="en" sz="1200" b="1">
                <a:solidFill>
                  <a:schemeClr val="accent3"/>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r>
              <a:rPr lang="en" sz="1200">
                <a:solidFill>
                  <a:schemeClr val="accent3"/>
                </a:solidFill>
                <a:latin typeface="Didact Gothic"/>
                <a:ea typeface="Didact Gothic"/>
                <a:cs typeface="Didact Gothic"/>
                <a:sym typeface="Didact Gothic"/>
              </a:rPr>
              <a:t> and illustrations by </a:t>
            </a:r>
            <a:r>
              <a:rPr lang="en" sz="1200" b="1">
                <a:solidFill>
                  <a:schemeClr val="accent3"/>
                </a:solidFill>
                <a:uFill>
                  <a:noFill/>
                </a:uFill>
                <a:latin typeface="Didact Gothic"/>
                <a:ea typeface="Didact Gothic"/>
                <a:cs typeface="Didact Gothic"/>
                <a:sym typeface="Didact Gothic"/>
                <a:hlinkClick r:id="rId5">
                  <a:extLst>
                    <a:ext uri="{A12FA001-AC4F-418D-AE19-62706E023703}">
                      <ahyp:hlinkClr xmlns:ahyp="http://schemas.microsoft.com/office/drawing/2018/hyperlinkcolor" val="tx"/>
                    </a:ext>
                  </a:extLst>
                </a:hlinkClick>
              </a:rPr>
              <a:t>Stories</a:t>
            </a:r>
            <a:endParaRPr sz="1200" b="1">
              <a:solidFill>
                <a:schemeClr val="accent3"/>
              </a:solidFill>
              <a:latin typeface="Didact Gothic"/>
              <a:ea typeface="Didact Gothic"/>
              <a:cs typeface="Didact Gothic"/>
              <a:sym typeface="Didact Gothic"/>
            </a:endParaRPr>
          </a:p>
        </p:txBody>
      </p:sp>
      <p:sp>
        <p:nvSpPr>
          <p:cNvPr id="189" name="Google Shape;189;p25"/>
          <p:cNvSpPr/>
          <p:nvPr/>
        </p:nvSpPr>
        <p:spPr>
          <a:xfrm>
            <a:off x="0" y="-3300"/>
            <a:ext cx="176100" cy="130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5"/>
          <p:cNvSpPr/>
          <p:nvPr/>
        </p:nvSpPr>
        <p:spPr>
          <a:xfrm rot="-5400000">
            <a:off x="8038800" y="4038300"/>
            <a:ext cx="176100" cy="203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Bullet points ">
  <p:cSld name="TITLE_AND_TWO_COLUMNS_2">
    <p:spTree>
      <p:nvGrpSpPr>
        <p:cNvPr id="1" name="Shape 191"/>
        <p:cNvGrpSpPr/>
        <p:nvPr/>
      </p:nvGrpSpPr>
      <p:grpSpPr>
        <a:xfrm>
          <a:off x="0" y="0"/>
          <a:ext cx="0" cy="0"/>
          <a:chOff x="0" y="0"/>
          <a:chExt cx="0" cy="0"/>
        </a:xfrm>
      </p:grpSpPr>
      <p:sp>
        <p:nvSpPr>
          <p:cNvPr id="192" name="Google Shape;192;p26"/>
          <p:cNvSpPr txBox="1">
            <a:spLocks noGrp="1"/>
          </p:cNvSpPr>
          <p:nvPr>
            <p:ph type="body" idx="1"/>
          </p:nvPr>
        </p:nvSpPr>
        <p:spPr>
          <a:xfrm>
            <a:off x="594800" y="2085635"/>
            <a:ext cx="3888300" cy="2503200"/>
          </a:xfrm>
          <a:prstGeom prst="rect">
            <a:avLst/>
          </a:prstGeom>
        </p:spPr>
        <p:txBody>
          <a:bodyPr spcFirstLastPara="1" wrap="square" lIns="91425" tIns="91425" rIns="91425" bIns="91425" anchor="b" anchorCtr="0">
            <a:noAutofit/>
          </a:bodyPr>
          <a:lstStyle>
            <a:lvl1pPr marL="457200" lvl="0" indent="-317500" rtl="0">
              <a:spcBef>
                <a:spcPts val="0"/>
              </a:spcBef>
              <a:spcAft>
                <a:spcPts val="0"/>
              </a:spcAft>
              <a:buClr>
                <a:schemeClr val="accent3"/>
              </a:buClr>
              <a:buSzPts val="1400"/>
              <a:buChar char="●"/>
              <a:defRPr sz="14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3" name="Google Shape;193;p26"/>
          <p:cNvSpPr txBox="1">
            <a:spLocks noGrp="1"/>
          </p:cNvSpPr>
          <p:nvPr>
            <p:ph type="body" idx="2"/>
          </p:nvPr>
        </p:nvSpPr>
        <p:spPr>
          <a:xfrm>
            <a:off x="4660850" y="2076350"/>
            <a:ext cx="3888300" cy="2503200"/>
          </a:xfrm>
          <a:prstGeom prst="rect">
            <a:avLst/>
          </a:prstGeom>
        </p:spPr>
        <p:txBody>
          <a:bodyPr spcFirstLastPara="1" wrap="square" lIns="91425" tIns="91425" rIns="91425" bIns="91425" anchor="b" anchorCtr="0">
            <a:noAutofit/>
          </a:bodyPr>
          <a:lstStyle>
            <a:lvl1pPr marL="457200" lvl="0" indent="-317500" rtl="0">
              <a:spcBef>
                <a:spcPts val="0"/>
              </a:spcBef>
              <a:spcAft>
                <a:spcPts val="0"/>
              </a:spcAft>
              <a:buClr>
                <a:schemeClr val="accent3"/>
              </a:buClr>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4" name="Google Shape;194;p26"/>
          <p:cNvSpPr txBox="1">
            <a:spLocks noGrp="1"/>
          </p:cNvSpPr>
          <p:nvPr>
            <p:ph type="title"/>
          </p:nvPr>
        </p:nvSpPr>
        <p:spPr>
          <a:xfrm>
            <a:off x="1197125" y="487775"/>
            <a:ext cx="6749700" cy="717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5" name="Google Shape;195;p26"/>
          <p:cNvSpPr/>
          <p:nvPr/>
        </p:nvSpPr>
        <p:spPr>
          <a:xfrm>
            <a:off x="8967900" y="-3300"/>
            <a:ext cx="176100" cy="1673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rot="5400000">
            <a:off x="8219400" y="4218900"/>
            <a:ext cx="176100" cy="1673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a:off x="0" y="3470400"/>
            <a:ext cx="176100" cy="1673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Descripcion 1">
  <p:cSld name="CUSTOM">
    <p:spTree>
      <p:nvGrpSpPr>
        <p:cNvPr id="1" name="Shape 198"/>
        <p:cNvGrpSpPr/>
        <p:nvPr/>
      </p:nvGrpSpPr>
      <p:grpSpPr>
        <a:xfrm>
          <a:off x="0" y="0"/>
          <a:ext cx="0" cy="0"/>
          <a:chOff x="0" y="0"/>
          <a:chExt cx="0" cy="0"/>
        </a:xfrm>
      </p:grpSpPr>
      <p:sp>
        <p:nvSpPr>
          <p:cNvPr id="199" name="Google Shape;199;p27"/>
          <p:cNvSpPr txBox="1">
            <a:spLocks noGrp="1"/>
          </p:cNvSpPr>
          <p:nvPr>
            <p:ph type="title"/>
          </p:nvPr>
        </p:nvSpPr>
        <p:spPr>
          <a:xfrm>
            <a:off x="713225" y="487775"/>
            <a:ext cx="3858900" cy="1179600"/>
          </a:xfrm>
          <a:prstGeom prst="rect">
            <a:avLst/>
          </a:prstGeom>
          <a:solidFill>
            <a:schemeClr val="accent1"/>
          </a:solidFill>
          <a:ln>
            <a:noFill/>
          </a:ln>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0" name="Google Shape;200;p27"/>
          <p:cNvSpPr txBox="1">
            <a:spLocks noGrp="1"/>
          </p:cNvSpPr>
          <p:nvPr>
            <p:ph type="subTitle" idx="1"/>
          </p:nvPr>
        </p:nvSpPr>
        <p:spPr>
          <a:xfrm>
            <a:off x="599100" y="3251625"/>
            <a:ext cx="3085500" cy="8169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16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1" name="Google Shape;201;p27"/>
          <p:cNvSpPr txBox="1">
            <a:spLocks noGrp="1"/>
          </p:cNvSpPr>
          <p:nvPr>
            <p:ph type="subTitle" idx="2"/>
          </p:nvPr>
        </p:nvSpPr>
        <p:spPr>
          <a:xfrm>
            <a:off x="599100" y="2260025"/>
            <a:ext cx="3085500" cy="8169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16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2" name="Google Shape;202;p27"/>
          <p:cNvSpPr/>
          <p:nvPr/>
        </p:nvSpPr>
        <p:spPr>
          <a:xfrm rot="5400000">
            <a:off x="2200175" y="2762775"/>
            <a:ext cx="176100" cy="457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Descripcion 2">
  <p:cSld name="CUSTOM_1">
    <p:spTree>
      <p:nvGrpSpPr>
        <p:cNvPr id="1" name="Shape 203"/>
        <p:cNvGrpSpPr/>
        <p:nvPr/>
      </p:nvGrpSpPr>
      <p:grpSpPr>
        <a:xfrm>
          <a:off x="0" y="0"/>
          <a:ext cx="0" cy="0"/>
          <a:chOff x="0" y="0"/>
          <a:chExt cx="0" cy="0"/>
        </a:xfrm>
      </p:grpSpPr>
      <p:sp>
        <p:nvSpPr>
          <p:cNvPr id="204" name="Google Shape;204;p28"/>
          <p:cNvSpPr txBox="1">
            <a:spLocks noGrp="1"/>
          </p:cNvSpPr>
          <p:nvPr>
            <p:ph type="title"/>
          </p:nvPr>
        </p:nvSpPr>
        <p:spPr>
          <a:xfrm>
            <a:off x="4572000" y="487775"/>
            <a:ext cx="3858900" cy="1179900"/>
          </a:xfrm>
          <a:prstGeom prst="rect">
            <a:avLst/>
          </a:prstGeom>
          <a:solidFill>
            <a:schemeClr val="accent1"/>
          </a:solidFill>
          <a:ln>
            <a:noFill/>
          </a:ln>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5" name="Google Shape;205;p28"/>
          <p:cNvSpPr txBox="1">
            <a:spLocks noGrp="1"/>
          </p:cNvSpPr>
          <p:nvPr>
            <p:ph type="subTitle" idx="1"/>
          </p:nvPr>
        </p:nvSpPr>
        <p:spPr>
          <a:xfrm>
            <a:off x="5457475" y="3251625"/>
            <a:ext cx="3085500" cy="816900"/>
          </a:xfrm>
          <a:prstGeom prst="rect">
            <a:avLst/>
          </a:prstGeom>
        </p:spPr>
        <p:txBody>
          <a:bodyPr spcFirstLastPara="1" wrap="square" lIns="91425" tIns="91425" rIns="91425" bIns="91425" anchor="ctr" anchorCtr="0">
            <a:noAutofit/>
          </a:bodyPr>
          <a:lstStyle>
            <a:lvl1pPr lvl="0" algn="r" rtl="0">
              <a:lnSpc>
                <a:spcPct val="115000"/>
              </a:lnSpc>
              <a:spcBef>
                <a:spcPts val="0"/>
              </a:spcBef>
              <a:spcAft>
                <a:spcPts val="0"/>
              </a:spcAft>
              <a:buSzPts val="16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6" name="Google Shape;206;p28"/>
          <p:cNvSpPr txBox="1">
            <a:spLocks noGrp="1"/>
          </p:cNvSpPr>
          <p:nvPr>
            <p:ph type="subTitle" idx="2"/>
          </p:nvPr>
        </p:nvSpPr>
        <p:spPr>
          <a:xfrm>
            <a:off x="5457475" y="2260025"/>
            <a:ext cx="3085500" cy="816900"/>
          </a:xfrm>
          <a:prstGeom prst="rect">
            <a:avLst/>
          </a:prstGeom>
        </p:spPr>
        <p:txBody>
          <a:bodyPr spcFirstLastPara="1" wrap="square" lIns="91425" tIns="91425" rIns="91425" bIns="91425" anchor="ctr" anchorCtr="0">
            <a:noAutofit/>
          </a:bodyPr>
          <a:lstStyle>
            <a:lvl1pPr lvl="0" algn="r" rtl="0">
              <a:lnSpc>
                <a:spcPct val="115000"/>
              </a:lnSpc>
              <a:spcBef>
                <a:spcPts val="0"/>
              </a:spcBef>
              <a:spcAft>
                <a:spcPts val="0"/>
              </a:spcAft>
              <a:buSzPts val="16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7" name="Google Shape;207;p28"/>
          <p:cNvSpPr/>
          <p:nvPr/>
        </p:nvSpPr>
        <p:spPr>
          <a:xfrm rot="5400000">
            <a:off x="6772050" y="2762775"/>
            <a:ext cx="176100" cy="457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208"/>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87775"/>
            <a:ext cx="7717500" cy="717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 name="Google Shape;25;p4"/>
          <p:cNvSpPr txBox="1">
            <a:spLocks noGrp="1"/>
          </p:cNvSpPr>
          <p:nvPr>
            <p:ph type="body" idx="1"/>
          </p:nvPr>
        </p:nvSpPr>
        <p:spPr>
          <a:xfrm>
            <a:off x="609425" y="1267150"/>
            <a:ext cx="7923600" cy="3340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Font typeface="Didact Gothic"/>
              <a:buAutoNum type="arabicPeriod"/>
              <a:defRPr sz="1200">
                <a:latin typeface="Didact Gothic"/>
                <a:ea typeface="Didact Gothic"/>
                <a:cs typeface="Didact Gothic"/>
                <a:sym typeface="Didact Gothic"/>
              </a:defRPr>
            </a:lvl1pPr>
            <a:lvl2pPr marL="914400" lvl="1" indent="-304800" rtl="0">
              <a:spcBef>
                <a:spcPts val="1600"/>
              </a:spcBef>
              <a:spcAft>
                <a:spcPts val="0"/>
              </a:spcAft>
              <a:buClr>
                <a:srgbClr val="434343"/>
              </a:buClr>
              <a:buSzPts val="1200"/>
              <a:buFont typeface="Didact Gothic"/>
              <a:buAutoNum type="alphaLcPeriod"/>
              <a:defRPr>
                <a:latin typeface="Didact Gothic"/>
                <a:ea typeface="Didact Gothic"/>
                <a:cs typeface="Didact Gothic"/>
                <a:sym typeface="Didact Gothic"/>
              </a:defRPr>
            </a:lvl2pPr>
            <a:lvl3pPr marL="1371600" lvl="2" indent="-304800" rtl="0">
              <a:spcBef>
                <a:spcPts val="1600"/>
              </a:spcBef>
              <a:spcAft>
                <a:spcPts val="0"/>
              </a:spcAft>
              <a:buClr>
                <a:srgbClr val="434343"/>
              </a:buClr>
              <a:buSzPts val="1200"/>
              <a:buFont typeface="Didact Gothic"/>
              <a:buAutoNum type="romanLcPeriod"/>
              <a:defRPr>
                <a:latin typeface="Didact Gothic"/>
                <a:ea typeface="Didact Gothic"/>
                <a:cs typeface="Didact Gothic"/>
                <a:sym typeface="Didact Gothic"/>
              </a:defRPr>
            </a:lvl3pPr>
            <a:lvl4pPr marL="1828800" lvl="3" indent="-304800" rtl="0">
              <a:spcBef>
                <a:spcPts val="1600"/>
              </a:spcBef>
              <a:spcAft>
                <a:spcPts val="0"/>
              </a:spcAft>
              <a:buClr>
                <a:srgbClr val="434343"/>
              </a:buClr>
              <a:buSzPts val="1200"/>
              <a:buFont typeface="Didact Gothic"/>
              <a:buAutoNum type="arabicPeriod"/>
              <a:defRPr>
                <a:latin typeface="Didact Gothic"/>
                <a:ea typeface="Didact Gothic"/>
                <a:cs typeface="Didact Gothic"/>
                <a:sym typeface="Didact Gothic"/>
              </a:defRPr>
            </a:lvl4pPr>
            <a:lvl5pPr marL="2286000" lvl="4" indent="-304800" rtl="0">
              <a:spcBef>
                <a:spcPts val="1600"/>
              </a:spcBef>
              <a:spcAft>
                <a:spcPts val="0"/>
              </a:spcAft>
              <a:buClr>
                <a:srgbClr val="434343"/>
              </a:buClr>
              <a:buSzPts val="1200"/>
              <a:buFont typeface="Didact Gothic"/>
              <a:buAutoNum type="alphaLcPeriod"/>
              <a:defRPr>
                <a:latin typeface="Didact Gothic"/>
                <a:ea typeface="Didact Gothic"/>
                <a:cs typeface="Didact Gothic"/>
                <a:sym typeface="Didact Gothic"/>
              </a:defRPr>
            </a:lvl5pPr>
            <a:lvl6pPr marL="2743200" lvl="5" indent="-304800" rtl="0">
              <a:spcBef>
                <a:spcPts val="1600"/>
              </a:spcBef>
              <a:spcAft>
                <a:spcPts val="0"/>
              </a:spcAft>
              <a:buClr>
                <a:srgbClr val="434343"/>
              </a:buClr>
              <a:buSzPts val="1200"/>
              <a:buFont typeface="Didact Gothic"/>
              <a:buAutoNum type="romanLcPeriod"/>
              <a:defRPr>
                <a:latin typeface="Didact Gothic"/>
                <a:ea typeface="Didact Gothic"/>
                <a:cs typeface="Didact Gothic"/>
                <a:sym typeface="Didact Gothic"/>
              </a:defRPr>
            </a:lvl6pPr>
            <a:lvl7pPr marL="3200400" lvl="6" indent="-304800" rtl="0">
              <a:spcBef>
                <a:spcPts val="1600"/>
              </a:spcBef>
              <a:spcAft>
                <a:spcPts val="0"/>
              </a:spcAft>
              <a:buClr>
                <a:srgbClr val="434343"/>
              </a:buClr>
              <a:buSzPts val="1200"/>
              <a:buFont typeface="Didact Gothic"/>
              <a:buAutoNum type="arabicPeriod"/>
              <a:defRPr>
                <a:latin typeface="Didact Gothic"/>
                <a:ea typeface="Didact Gothic"/>
                <a:cs typeface="Didact Gothic"/>
                <a:sym typeface="Didact Gothic"/>
              </a:defRPr>
            </a:lvl7pPr>
            <a:lvl8pPr marL="3657600" lvl="7" indent="-304800" rtl="0">
              <a:spcBef>
                <a:spcPts val="1600"/>
              </a:spcBef>
              <a:spcAft>
                <a:spcPts val="0"/>
              </a:spcAft>
              <a:buClr>
                <a:srgbClr val="434343"/>
              </a:buClr>
              <a:buSzPts val="1200"/>
              <a:buFont typeface="Didact Gothic"/>
              <a:buAutoNum type="alphaLcPeriod"/>
              <a:defRPr>
                <a:latin typeface="Didact Gothic"/>
                <a:ea typeface="Didact Gothic"/>
                <a:cs typeface="Didact Gothic"/>
                <a:sym typeface="Didact Gothic"/>
              </a:defRPr>
            </a:lvl8pPr>
            <a:lvl9pPr marL="4114800" lvl="8" indent="-304800" rtl="0">
              <a:spcBef>
                <a:spcPts val="1600"/>
              </a:spcBef>
              <a:spcAft>
                <a:spcPts val="1600"/>
              </a:spcAft>
              <a:buClr>
                <a:srgbClr val="434343"/>
              </a:buClr>
              <a:buSzPts val="1200"/>
              <a:buFont typeface="Didact Gothic"/>
              <a:buAutoNum type="romanLcPeriod"/>
              <a:defRPr>
                <a:latin typeface="Didact Gothic"/>
                <a:ea typeface="Didact Gothic"/>
                <a:cs typeface="Didact Gothic"/>
                <a:sym typeface="Didact Gothic"/>
              </a:defRPr>
            </a:lvl9pPr>
          </a:lstStyle>
          <a:p>
            <a:endParaRPr/>
          </a:p>
        </p:txBody>
      </p:sp>
      <p:sp>
        <p:nvSpPr>
          <p:cNvPr id="26" name="Google Shape;26;p4"/>
          <p:cNvSpPr/>
          <p:nvPr/>
        </p:nvSpPr>
        <p:spPr>
          <a:xfrm>
            <a:off x="0" y="0"/>
            <a:ext cx="185700" cy="71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851000" y="4102150"/>
            <a:ext cx="185700" cy="188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8958300" y="2216100"/>
            <a:ext cx="185700" cy="245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body" idx="1"/>
          </p:nvPr>
        </p:nvSpPr>
        <p:spPr>
          <a:xfrm>
            <a:off x="1396625" y="3425798"/>
            <a:ext cx="2546100" cy="1125000"/>
          </a:xfrm>
          <a:prstGeom prst="rect">
            <a:avLst/>
          </a:prstGeom>
        </p:spPr>
        <p:txBody>
          <a:bodyPr spcFirstLastPara="1" wrap="square" lIns="91425" tIns="91425" rIns="91425" bIns="91425" anchor="t" anchorCtr="0">
            <a:noAutofit/>
          </a:bodyPr>
          <a:lstStyle>
            <a:lvl1pPr marL="457200" lvl="0" indent="-330200">
              <a:lnSpc>
                <a:spcPct val="115000"/>
              </a:lnSpc>
              <a:spcBef>
                <a:spcPts val="0"/>
              </a:spcBef>
              <a:spcAft>
                <a:spcPts val="0"/>
              </a:spcAft>
              <a:buSzPts val="1600"/>
              <a:buAutoNum type="arabicPeriod"/>
              <a:defRPr/>
            </a:lvl1pPr>
            <a:lvl2pPr marL="914400" lvl="1" indent="-330200">
              <a:spcBef>
                <a:spcPts val="0"/>
              </a:spcBef>
              <a:spcAft>
                <a:spcPts val="0"/>
              </a:spcAft>
              <a:buSzPts val="1600"/>
              <a:buAutoNum type="alphaLcPeriod"/>
              <a:defRPr sz="1600"/>
            </a:lvl2pPr>
            <a:lvl3pPr marL="1371600" lvl="2" indent="-330200">
              <a:spcBef>
                <a:spcPts val="1600"/>
              </a:spcBef>
              <a:spcAft>
                <a:spcPts val="0"/>
              </a:spcAft>
              <a:buSzPts val="1600"/>
              <a:buAutoNum type="romanLcPeriod"/>
              <a:defRPr sz="1600"/>
            </a:lvl3pPr>
            <a:lvl4pPr marL="1828800" lvl="3" indent="-330200">
              <a:spcBef>
                <a:spcPts val="1600"/>
              </a:spcBef>
              <a:spcAft>
                <a:spcPts val="0"/>
              </a:spcAft>
              <a:buSzPts val="1600"/>
              <a:buAutoNum type="arabicPeriod"/>
              <a:defRPr sz="1600"/>
            </a:lvl4pPr>
            <a:lvl5pPr marL="2286000" lvl="4" indent="-330200">
              <a:spcBef>
                <a:spcPts val="1600"/>
              </a:spcBef>
              <a:spcAft>
                <a:spcPts val="0"/>
              </a:spcAft>
              <a:buSzPts val="1600"/>
              <a:buAutoNum type="alphaLcPeriod"/>
              <a:defRPr sz="1600"/>
            </a:lvl5pPr>
            <a:lvl6pPr marL="2743200" lvl="5" indent="-330200">
              <a:spcBef>
                <a:spcPts val="1600"/>
              </a:spcBef>
              <a:spcAft>
                <a:spcPts val="0"/>
              </a:spcAft>
              <a:buSzPts val="1600"/>
              <a:buAutoNum type="romanLcPeriod"/>
              <a:defRPr sz="1600"/>
            </a:lvl6pPr>
            <a:lvl7pPr marL="3200400" lvl="6" indent="-330200">
              <a:spcBef>
                <a:spcPts val="1600"/>
              </a:spcBef>
              <a:spcAft>
                <a:spcPts val="0"/>
              </a:spcAft>
              <a:buSzPts val="1600"/>
              <a:buAutoNum type="arabicPeriod"/>
              <a:defRPr sz="1600"/>
            </a:lvl7pPr>
            <a:lvl8pPr marL="3657600" lvl="7" indent="-330200">
              <a:spcBef>
                <a:spcPts val="1600"/>
              </a:spcBef>
              <a:spcAft>
                <a:spcPts val="0"/>
              </a:spcAft>
              <a:buSzPts val="1600"/>
              <a:buAutoNum type="alphaLcPeriod"/>
              <a:defRPr sz="1600"/>
            </a:lvl8pPr>
            <a:lvl9pPr marL="4114800" lvl="8" indent="-330200">
              <a:spcBef>
                <a:spcPts val="1600"/>
              </a:spcBef>
              <a:spcAft>
                <a:spcPts val="1600"/>
              </a:spcAft>
              <a:buSzPts val="1600"/>
              <a:buAutoNum type="romanLcPeriod"/>
              <a:defRPr sz="1600"/>
            </a:lvl9pPr>
          </a:lstStyle>
          <a:p>
            <a:endParaRPr/>
          </a:p>
        </p:txBody>
      </p:sp>
      <p:sp>
        <p:nvSpPr>
          <p:cNvPr id="31" name="Google Shape;31;p5"/>
          <p:cNvSpPr txBox="1">
            <a:spLocks noGrp="1"/>
          </p:cNvSpPr>
          <p:nvPr>
            <p:ph type="body" idx="2"/>
          </p:nvPr>
        </p:nvSpPr>
        <p:spPr>
          <a:xfrm>
            <a:off x="5201277" y="3425798"/>
            <a:ext cx="2546100" cy="1125000"/>
          </a:xfrm>
          <a:prstGeom prst="rect">
            <a:avLst/>
          </a:prstGeom>
        </p:spPr>
        <p:txBody>
          <a:bodyPr spcFirstLastPara="1" wrap="square" lIns="91425" tIns="91425" rIns="91425" bIns="91425" anchor="t" anchorCtr="0">
            <a:noAutofit/>
          </a:bodyPr>
          <a:lstStyle>
            <a:lvl1pPr marL="457200" lvl="0" indent="-330200">
              <a:lnSpc>
                <a:spcPct val="115000"/>
              </a:lnSpc>
              <a:spcBef>
                <a:spcPts val="0"/>
              </a:spcBef>
              <a:spcAft>
                <a:spcPts val="0"/>
              </a:spcAft>
              <a:buSzPts val="1600"/>
              <a:buAutoNum type="arabicPeriod"/>
              <a:defRPr/>
            </a:lvl1pPr>
            <a:lvl2pPr marL="914400" lvl="1" indent="-330200">
              <a:spcBef>
                <a:spcPts val="0"/>
              </a:spcBef>
              <a:spcAft>
                <a:spcPts val="0"/>
              </a:spcAft>
              <a:buSzPts val="1600"/>
              <a:buAutoNum type="alphaLcPeriod"/>
              <a:defRPr sz="1600"/>
            </a:lvl2pPr>
            <a:lvl3pPr marL="1371600" lvl="2" indent="-330200">
              <a:spcBef>
                <a:spcPts val="1600"/>
              </a:spcBef>
              <a:spcAft>
                <a:spcPts val="0"/>
              </a:spcAft>
              <a:buSzPts val="1600"/>
              <a:buAutoNum type="romanLcPeriod"/>
              <a:defRPr sz="1600"/>
            </a:lvl3pPr>
            <a:lvl4pPr marL="1828800" lvl="3" indent="-330200">
              <a:spcBef>
                <a:spcPts val="1600"/>
              </a:spcBef>
              <a:spcAft>
                <a:spcPts val="0"/>
              </a:spcAft>
              <a:buSzPts val="1600"/>
              <a:buAutoNum type="arabicPeriod"/>
              <a:defRPr sz="1600"/>
            </a:lvl4pPr>
            <a:lvl5pPr marL="2286000" lvl="4" indent="-330200">
              <a:spcBef>
                <a:spcPts val="1600"/>
              </a:spcBef>
              <a:spcAft>
                <a:spcPts val="0"/>
              </a:spcAft>
              <a:buSzPts val="1600"/>
              <a:buAutoNum type="alphaLcPeriod"/>
              <a:defRPr sz="1600"/>
            </a:lvl5pPr>
            <a:lvl6pPr marL="2743200" lvl="5" indent="-330200">
              <a:spcBef>
                <a:spcPts val="1600"/>
              </a:spcBef>
              <a:spcAft>
                <a:spcPts val="0"/>
              </a:spcAft>
              <a:buSzPts val="1600"/>
              <a:buAutoNum type="romanLcPeriod"/>
              <a:defRPr sz="1600"/>
            </a:lvl6pPr>
            <a:lvl7pPr marL="3200400" lvl="6" indent="-330200">
              <a:spcBef>
                <a:spcPts val="1600"/>
              </a:spcBef>
              <a:spcAft>
                <a:spcPts val="0"/>
              </a:spcAft>
              <a:buSzPts val="1600"/>
              <a:buAutoNum type="arabicPeriod"/>
              <a:defRPr sz="1600"/>
            </a:lvl7pPr>
            <a:lvl8pPr marL="3657600" lvl="7" indent="-330200">
              <a:spcBef>
                <a:spcPts val="1600"/>
              </a:spcBef>
              <a:spcAft>
                <a:spcPts val="0"/>
              </a:spcAft>
              <a:buSzPts val="1600"/>
              <a:buAutoNum type="alphaLcPeriod"/>
              <a:defRPr sz="1600"/>
            </a:lvl8pPr>
            <a:lvl9pPr marL="4114800" lvl="8" indent="-330200">
              <a:spcBef>
                <a:spcPts val="1600"/>
              </a:spcBef>
              <a:spcAft>
                <a:spcPts val="1600"/>
              </a:spcAft>
              <a:buSzPts val="1600"/>
              <a:buAutoNum type="romanLcPeriod"/>
              <a:defRPr sz="1600"/>
            </a:lvl9pPr>
          </a:lstStyle>
          <a:p>
            <a:endParaRPr/>
          </a:p>
        </p:txBody>
      </p:sp>
      <p:sp>
        <p:nvSpPr>
          <p:cNvPr id="32" name="Google Shape;32;p5"/>
          <p:cNvSpPr txBox="1">
            <a:spLocks noGrp="1"/>
          </p:cNvSpPr>
          <p:nvPr>
            <p:ph type="title"/>
          </p:nvPr>
        </p:nvSpPr>
        <p:spPr>
          <a:xfrm>
            <a:off x="1399826" y="2569271"/>
            <a:ext cx="254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3" name="Google Shape;33;p5"/>
          <p:cNvSpPr txBox="1">
            <a:spLocks noGrp="1"/>
          </p:cNvSpPr>
          <p:nvPr>
            <p:ph type="title" idx="3"/>
          </p:nvPr>
        </p:nvSpPr>
        <p:spPr>
          <a:xfrm>
            <a:off x="5204517" y="2569271"/>
            <a:ext cx="254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34" name="Google Shape;34;p5"/>
          <p:cNvSpPr/>
          <p:nvPr/>
        </p:nvSpPr>
        <p:spPr>
          <a:xfrm rot="-5400000">
            <a:off x="406050" y="-406050"/>
            <a:ext cx="176100" cy="98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488125" y="485550"/>
            <a:ext cx="176100" cy="913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8969975" y="0"/>
            <a:ext cx="176100" cy="238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txBox="1">
            <a:spLocks noGrp="1"/>
          </p:cNvSpPr>
          <p:nvPr>
            <p:ph type="title" idx="4"/>
          </p:nvPr>
        </p:nvSpPr>
        <p:spPr>
          <a:xfrm>
            <a:off x="1501600" y="487775"/>
            <a:ext cx="6138900" cy="717300"/>
          </a:xfrm>
          <a:prstGeom prst="rect">
            <a:avLst/>
          </a:prstGeom>
          <a:solidFill>
            <a:schemeClr val="accent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2552600" y="487775"/>
            <a:ext cx="4036800" cy="717000"/>
          </a:xfrm>
          <a:prstGeom prst="rect">
            <a:avLst/>
          </a:prstGeom>
          <a:solidFill>
            <a:schemeClr val="accent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6"/>
          <p:cNvSpPr/>
          <p:nvPr/>
        </p:nvSpPr>
        <p:spPr>
          <a:xfrm rot="10800000">
            <a:off x="8966100" y="2578725"/>
            <a:ext cx="176100" cy="2560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rot="10800000">
            <a:off x="0" y="0"/>
            <a:ext cx="176100" cy="161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p:nvPr/>
        </p:nvSpPr>
        <p:spPr>
          <a:xfrm rot="5400000">
            <a:off x="2198375" y="-2198550"/>
            <a:ext cx="176100" cy="4573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txBox="1">
            <a:spLocks noGrp="1"/>
          </p:cNvSpPr>
          <p:nvPr>
            <p:ph type="title"/>
          </p:nvPr>
        </p:nvSpPr>
        <p:spPr>
          <a:xfrm>
            <a:off x="5054700" y="1749900"/>
            <a:ext cx="3478500" cy="7173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5" name="Google Shape;45;p7"/>
          <p:cNvSpPr txBox="1">
            <a:spLocks noGrp="1"/>
          </p:cNvSpPr>
          <p:nvPr>
            <p:ph type="subTitle" idx="1"/>
          </p:nvPr>
        </p:nvSpPr>
        <p:spPr>
          <a:xfrm>
            <a:off x="5054800" y="2467200"/>
            <a:ext cx="3478500" cy="926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Font typeface="Didact Gothic"/>
              <a:buNone/>
              <a:defRPr>
                <a:latin typeface="Didact Gothic"/>
                <a:ea typeface="Didact Gothic"/>
                <a:cs typeface="Didact Gothic"/>
                <a:sym typeface="Didact Gothic"/>
              </a:defRPr>
            </a:lvl1pPr>
            <a:lvl2pPr lvl="1"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2pPr>
            <a:lvl3pPr lvl="2"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3pPr>
            <a:lvl4pPr lvl="3"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4pPr>
            <a:lvl5pPr lvl="4"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5pPr>
            <a:lvl6pPr lvl="5"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6pPr>
            <a:lvl7pPr lvl="6"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7pPr>
            <a:lvl8pPr lvl="7"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8pPr>
            <a:lvl9pPr lvl="8"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9pPr>
          </a:lstStyle>
          <a:p>
            <a:endParaRPr/>
          </a:p>
        </p:txBody>
      </p:sp>
      <p:sp>
        <p:nvSpPr>
          <p:cNvPr id="46" name="Google Shape;46;p7"/>
          <p:cNvSpPr/>
          <p:nvPr/>
        </p:nvSpPr>
        <p:spPr>
          <a:xfrm>
            <a:off x="8967900" y="4570375"/>
            <a:ext cx="176100" cy="573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1754900" y="3659675"/>
            <a:ext cx="5632500" cy="920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SzPts val="3600"/>
              <a:buNone/>
              <a:defRPr sz="2500">
                <a:solidFill>
                  <a:schemeClr val="dk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9" name="Google Shape;49;p8"/>
          <p:cNvSpPr/>
          <p:nvPr/>
        </p:nvSpPr>
        <p:spPr>
          <a:xfrm rot="-5400000">
            <a:off x="4489650" y="478050"/>
            <a:ext cx="176100" cy="915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a:off x="0" y="0"/>
            <a:ext cx="176100" cy="142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a:off x="8979100" y="0"/>
            <a:ext cx="176100" cy="71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4987075" y="975075"/>
            <a:ext cx="3443700" cy="1063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 name="Google Shape;54;p9"/>
          <p:cNvSpPr/>
          <p:nvPr/>
        </p:nvSpPr>
        <p:spPr>
          <a:xfrm rot="5400000">
            <a:off x="7913700" y="3908575"/>
            <a:ext cx="176100" cy="228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txBox="1">
            <a:spLocks noGrp="1"/>
          </p:cNvSpPr>
          <p:nvPr>
            <p:ph type="subTitle" idx="1"/>
          </p:nvPr>
        </p:nvSpPr>
        <p:spPr>
          <a:xfrm>
            <a:off x="5431975" y="2247556"/>
            <a:ext cx="2553900" cy="20427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1400"/>
              <a:buChar char="●"/>
              <a:defRPr/>
            </a:lvl1pPr>
            <a:lvl2pPr lvl="1" algn="ctr" rtl="0">
              <a:lnSpc>
                <a:spcPct val="100000"/>
              </a:lnSpc>
              <a:spcBef>
                <a:spcPts val="1600"/>
              </a:spcBef>
              <a:spcAft>
                <a:spcPts val="0"/>
              </a:spcAft>
              <a:buSzPts val="1400"/>
              <a:buChar char="○"/>
              <a:defRPr sz="2100"/>
            </a:lvl2pPr>
            <a:lvl3pPr lvl="2" algn="ctr" rtl="0">
              <a:lnSpc>
                <a:spcPct val="100000"/>
              </a:lnSpc>
              <a:spcBef>
                <a:spcPts val="0"/>
              </a:spcBef>
              <a:spcAft>
                <a:spcPts val="0"/>
              </a:spcAft>
              <a:buSzPts val="1400"/>
              <a:buChar char="■"/>
              <a:defRPr sz="2100"/>
            </a:lvl3pPr>
            <a:lvl4pPr lvl="3" algn="ctr" rtl="0">
              <a:lnSpc>
                <a:spcPct val="100000"/>
              </a:lnSpc>
              <a:spcBef>
                <a:spcPts val="0"/>
              </a:spcBef>
              <a:spcAft>
                <a:spcPts val="0"/>
              </a:spcAft>
              <a:buSzPts val="1400"/>
              <a:buChar char="●"/>
              <a:defRPr sz="2100"/>
            </a:lvl4pPr>
            <a:lvl5pPr lvl="4" algn="ctr" rtl="0">
              <a:lnSpc>
                <a:spcPct val="100000"/>
              </a:lnSpc>
              <a:spcBef>
                <a:spcPts val="0"/>
              </a:spcBef>
              <a:spcAft>
                <a:spcPts val="0"/>
              </a:spcAft>
              <a:buSzPts val="1400"/>
              <a:buChar char="○"/>
              <a:defRPr sz="2100"/>
            </a:lvl5pPr>
            <a:lvl6pPr lvl="5" algn="ctr" rtl="0">
              <a:lnSpc>
                <a:spcPct val="100000"/>
              </a:lnSpc>
              <a:spcBef>
                <a:spcPts val="0"/>
              </a:spcBef>
              <a:spcAft>
                <a:spcPts val="0"/>
              </a:spcAft>
              <a:buSzPts val="1400"/>
              <a:buChar char="■"/>
              <a:defRPr sz="2100"/>
            </a:lvl6pPr>
            <a:lvl7pPr lvl="6" algn="ctr" rtl="0">
              <a:lnSpc>
                <a:spcPct val="100000"/>
              </a:lnSpc>
              <a:spcBef>
                <a:spcPts val="0"/>
              </a:spcBef>
              <a:spcAft>
                <a:spcPts val="0"/>
              </a:spcAft>
              <a:buSzPts val="1400"/>
              <a:buChar char="●"/>
              <a:defRPr sz="2100"/>
            </a:lvl7pPr>
            <a:lvl8pPr lvl="7" algn="ctr" rtl="0">
              <a:lnSpc>
                <a:spcPct val="100000"/>
              </a:lnSpc>
              <a:spcBef>
                <a:spcPts val="0"/>
              </a:spcBef>
              <a:spcAft>
                <a:spcPts val="0"/>
              </a:spcAft>
              <a:buSzPts val="1400"/>
              <a:buChar char="○"/>
              <a:defRPr sz="2100"/>
            </a:lvl8pPr>
            <a:lvl9pPr lvl="8" algn="ctr" rtl="0">
              <a:lnSpc>
                <a:spcPct val="100000"/>
              </a:lnSpc>
              <a:spcBef>
                <a:spcPts val="0"/>
              </a:spcBef>
              <a:spcAft>
                <a:spcPts val="0"/>
              </a:spcAft>
              <a:buSzPts val="1400"/>
              <a:buChar char="■"/>
              <a:defRPr sz="2100"/>
            </a:lvl9pPr>
          </a:lstStyle>
          <a:p>
            <a:endParaRPr/>
          </a:p>
        </p:txBody>
      </p:sp>
      <p:sp>
        <p:nvSpPr>
          <p:cNvPr id="56" name="Google Shape;56;p9"/>
          <p:cNvSpPr/>
          <p:nvPr/>
        </p:nvSpPr>
        <p:spPr>
          <a:xfrm rot="5400000">
            <a:off x="7913700" y="-1054200"/>
            <a:ext cx="176100" cy="228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3165025" y="487775"/>
            <a:ext cx="2812200" cy="717000"/>
          </a:xfrm>
          <a:prstGeom prst="rect">
            <a:avLst/>
          </a:prstGeom>
          <a:solidFill>
            <a:schemeClr val="accent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 name="Google Shape;59;p10"/>
          <p:cNvSpPr/>
          <p:nvPr/>
        </p:nvSpPr>
        <p:spPr>
          <a:xfrm rot="10800000">
            <a:off x="8966100" y="0"/>
            <a:ext cx="176100" cy="161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0"/>
          <p:cNvSpPr/>
          <p:nvPr/>
        </p:nvSpPr>
        <p:spPr>
          <a:xfrm rot="10800000">
            <a:off x="0" y="0"/>
            <a:ext cx="176100" cy="1618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3000"/>
              <a:buFont typeface="Josefin Sans"/>
              <a:buNone/>
              <a:defRPr sz="3000" b="1">
                <a:solidFill>
                  <a:schemeClr val="accent3"/>
                </a:solidFill>
                <a:latin typeface="Josefin Sans"/>
                <a:ea typeface="Josefin Sans"/>
                <a:cs typeface="Josefin Sans"/>
                <a:sym typeface="Josefin Sans"/>
              </a:defRPr>
            </a:lvl1pPr>
            <a:lvl2pPr lvl="1">
              <a:spcBef>
                <a:spcPts val="0"/>
              </a:spcBef>
              <a:spcAft>
                <a:spcPts val="0"/>
              </a:spcAft>
              <a:buClr>
                <a:schemeClr val="accent3"/>
              </a:buClr>
              <a:buSzPts val="3500"/>
              <a:buFont typeface="Josefin Sans"/>
              <a:buNone/>
              <a:defRPr sz="3500">
                <a:solidFill>
                  <a:schemeClr val="accent3"/>
                </a:solidFill>
                <a:latin typeface="Josefin Sans"/>
                <a:ea typeface="Josefin Sans"/>
                <a:cs typeface="Josefin Sans"/>
                <a:sym typeface="Josefin Sans"/>
              </a:defRPr>
            </a:lvl2pPr>
            <a:lvl3pPr lvl="2">
              <a:spcBef>
                <a:spcPts val="0"/>
              </a:spcBef>
              <a:spcAft>
                <a:spcPts val="0"/>
              </a:spcAft>
              <a:buClr>
                <a:schemeClr val="accent3"/>
              </a:buClr>
              <a:buSzPts val="3500"/>
              <a:buFont typeface="Josefin Sans"/>
              <a:buNone/>
              <a:defRPr sz="3500">
                <a:solidFill>
                  <a:schemeClr val="accent3"/>
                </a:solidFill>
                <a:latin typeface="Josefin Sans"/>
                <a:ea typeface="Josefin Sans"/>
                <a:cs typeface="Josefin Sans"/>
                <a:sym typeface="Josefin Sans"/>
              </a:defRPr>
            </a:lvl3pPr>
            <a:lvl4pPr lvl="3">
              <a:spcBef>
                <a:spcPts val="0"/>
              </a:spcBef>
              <a:spcAft>
                <a:spcPts val="0"/>
              </a:spcAft>
              <a:buClr>
                <a:schemeClr val="accent3"/>
              </a:buClr>
              <a:buSzPts val="3500"/>
              <a:buFont typeface="Josefin Sans"/>
              <a:buNone/>
              <a:defRPr sz="3500">
                <a:solidFill>
                  <a:schemeClr val="accent3"/>
                </a:solidFill>
                <a:latin typeface="Josefin Sans"/>
                <a:ea typeface="Josefin Sans"/>
                <a:cs typeface="Josefin Sans"/>
                <a:sym typeface="Josefin Sans"/>
              </a:defRPr>
            </a:lvl4pPr>
            <a:lvl5pPr lvl="4">
              <a:spcBef>
                <a:spcPts val="0"/>
              </a:spcBef>
              <a:spcAft>
                <a:spcPts val="0"/>
              </a:spcAft>
              <a:buClr>
                <a:schemeClr val="accent3"/>
              </a:buClr>
              <a:buSzPts val="3500"/>
              <a:buFont typeface="Josefin Sans"/>
              <a:buNone/>
              <a:defRPr sz="3500">
                <a:solidFill>
                  <a:schemeClr val="accent3"/>
                </a:solidFill>
                <a:latin typeface="Josefin Sans"/>
                <a:ea typeface="Josefin Sans"/>
                <a:cs typeface="Josefin Sans"/>
                <a:sym typeface="Josefin Sans"/>
              </a:defRPr>
            </a:lvl5pPr>
            <a:lvl6pPr lvl="5">
              <a:spcBef>
                <a:spcPts val="0"/>
              </a:spcBef>
              <a:spcAft>
                <a:spcPts val="0"/>
              </a:spcAft>
              <a:buClr>
                <a:schemeClr val="accent3"/>
              </a:buClr>
              <a:buSzPts val="3500"/>
              <a:buFont typeface="Josefin Sans"/>
              <a:buNone/>
              <a:defRPr sz="3500">
                <a:solidFill>
                  <a:schemeClr val="accent3"/>
                </a:solidFill>
                <a:latin typeface="Josefin Sans"/>
                <a:ea typeface="Josefin Sans"/>
                <a:cs typeface="Josefin Sans"/>
                <a:sym typeface="Josefin Sans"/>
              </a:defRPr>
            </a:lvl6pPr>
            <a:lvl7pPr lvl="6">
              <a:spcBef>
                <a:spcPts val="0"/>
              </a:spcBef>
              <a:spcAft>
                <a:spcPts val="0"/>
              </a:spcAft>
              <a:buClr>
                <a:schemeClr val="accent3"/>
              </a:buClr>
              <a:buSzPts val="3500"/>
              <a:buFont typeface="Josefin Sans"/>
              <a:buNone/>
              <a:defRPr sz="3500">
                <a:solidFill>
                  <a:schemeClr val="accent3"/>
                </a:solidFill>
                <a:latin typeface="Josefin Sans"/>
                <a:ea typeface="Josefin Sans"/>
                <a:cs typeface="Josefin Sans"/>
                <a:sym typeface="Josefin Sans"/>
              </a:defRPr>
            </a:lvl7pPr>
            <a:lvl8pPr lvl="7">
              <a:spcBef>
                <a:spcPts val="0"/>
              </a:spcBef>
              <a:spcAft>
                <a:spcPts val="0"/>
              </a:spcAft>
              <a:buClr>
                <a:schemeClr val="accent3"/>
              </a:buClr>
              <a:buSzPts val="3500"/>
              <a:buFont typeface="Josefin Sans"/>
              <a:buNone/>
              <a:defRPr sz="3500">
                <a:solidFill>
                  <a:schemeClr val="accent3"/>
                </a:solidFill>
                <a:latin typeface="Josefin Sans"/>
                <a:ea typeface="Josefin Sans"/>
                <a:cs typeface="Josefin Sans"/>
                <a:sym typeface="Josefin Sans"/>
              </a:defRPr>
            </a:lvl8pPr>
            <a:lvl9pPr lvl="8">
              <a:spcBef>
                <a:spcPts val="0"/>
              </a:spcBef>
              <a:spcAft>
                <a:spcPts val="0"/>
              </a:spcAft>
              <a:buClr>
                <a:schemeClr val="accent3"/>
              </a:buClr>
              <a:buSzPts val="3500"/>
              <a:buFont typeface="Josefin Sans"/>
              <a:buNone/>
              <a:defRPr sz="3500">
                <a:solidFill>
                  <a:schemeClr val="accent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00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00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11" name="Google Shape;211;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A651uC_lDCYOKfJIDkFCl1miubZA9AFq8Kwi8jW-AT8/copy"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slide" Target="slide32.xml"/><Relationship Id="rId13" Type="http://schemas.openxmlformats.org/officeDocument/2006/relationships/slide" Target="slide36.xml"/><Relationship Id="rId3" Type="http://schemas.openxmlformats.org/officeDocument/2006/relationships/hyperlink" Target="http://bit.ly/2Tynxth" TargetMode="External"/><Relationship Id="rId7" Type="http://schemas.openxmlformats.org/officeDocument/2006/relationships/slide" Target="slide30.xml"/><Relationship Id="rId12"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31.xml"/><Relationship Id="rId11" Type="http://schemas.openxmlformats.org/officeDocument/2006/relationships/slide" Target="slide35.xml"/><Relationship Id="rId5" Type="http://schemas.openxmlformats.org/officeDocument/2006/relationships/hyperlink" Target="http://bit.ly/33VAFh3" TargetMode="External"/><Relationship Id="rId10" Type="http://schemas.openxmlformats.org/officeDocument/2006/relationships/slide" Target="slide34.xml"/><Relationship Id="rId4" Type="http://schemas.openxmlformats.org/officeDocument/2006/relationships/hyperlink" Target="http://bit.ly/30B07Gq" TargetMode="External"/><Relationship Id="rId9" Type="http://schemas.openxmlformats.org/officeDocument/2006/relationships/slide" Target="slide33.xml"/><Relationship Id="rId14" Type="http://schemas.openxmlformats.org/officeDocument/2006/relationships/slide" Target="slide4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8" Type="http://schemas.openxmlformats.org/officeDocument/2006/relationships/hyperlink" Target="https://www.freepik.com/free-photo/interracial-young-couple-face-looking-camera_4610034.htm/?utm_source=slidesgo_template&amp;utm_medium=referral-link&amp;utm_campaign=sg_resources&amp;utm_content=freepik" TargetMode="External"/><Relationship Id="rId13" Type="http://schemas.openxmlformats.org/officeDocument/2006/relationships/hyperlink" Target="https://www.freepik.com/free-photo/portrait-young-ballerina-dancing_7076681.htm#position=0/?utm_source=slidesgo_template&amp;utm_medium=referral-link&amp;utm_campaign=sg_resources&amp;utm_content=freepik" TargetMode="External"/><Relationship Id="rId3" Type="http://schemas.openxmlformats.org/officeDocument/2006/relationships/hyperlink" Target="https://www.freepik.com/free-photo/side-view-elegant-man-shirt-suit_6112913.htm/?utm_source=slidesgo_template&amp;utm_medium=referral-link&amp;utm_campaign=sg_resources&amp;utm_content=freepik" TargetMode="External"/><Relationship Id="rId7" Type="http://schemas.openxmlformats.org/officeDocument/2006/relationships/hyperlink" Target="https://www.freepik.com/free-photo/boudoir-concept-with-young-woman_8356972.htm/?utm_source=slidesgo_template&amp;utm_medium=referral-link&amp;utm_campaign=sg_resources&amp;utm_content=freepik" TargetMode="External"/><Relationship Id="rId12" Type="http://schemas.openxmlformats.org/officeDocument/2006/relationships/hyperlink" Target="https://www.freepik.com/free-photo/black-red-white-t-shirts_1466053.htm#page=1&amp;query=FASHION&amp;position=49/?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25.xml"/><Relationship Id="rId6" Type="http://schemas.openxmlformats.org/officeDocument/2006/relationships/hyperlink" Target="https://www.freepik.com/free-photo/happy-young-woman-posing-with-hat_3388458.htm/?utm_source=slidesgo_template&amp;utm_medium=referral-link&amp;utm_campaign=sg_resources&amp;utm_content=freepik" TargetMode="External"/><Relationship Id="rId11" Type="http://schemas.openxmlformats.org/officeDocument/2006/relationships/hyperlink" Target="https://www.freepik.com/free-photo/side-view-interracial-couple-s-friend-looking-each-other_4610038.htm/?utm_source=slidesgo_template&amp;utm_medium=referral-link&amp;utm_campaign=sg_resources&amp;utm_content=freepik" TargetMode="External"/><Relationship Id="rId5" Type="http://schemas.openxmlformats.org/officeDocument/2006/relationships/hyperlink" Target="https://www.freepik.com/free-photo/strokes-pastel-colors-lipstick_4870007.htm/?utm_source=slidesgo_template&amp;utm_medium=referral-link&amp;utm_campaign=sg_resources&amp;utm_content=freepik" TargetMode="External"/><Relationship Id="rId10" Type="http://schemas.openxmlformats.org/officeDocument/2006/relationships/hyperlink" Target="https://www.freepik.com/free-photo/close-up-stylish-adult-male-with-sunglasses_7158250.htm#position=7/?utm_source=slidesgo_template&amp;utm_medium=referral-link&amp;utm_campaign=sg_resources&amp;utm_content=freepik" TargetMode="External"/><Relationship Id="rId4" Type="http://schemas.openxmlformats.org/officeDocument/2006/relationships/hyperlink" Target="https://www.freepik.com/free-photo/african-caucasian-woman-with-eye-closed-standing-back-back-against-grey-background_4725455.htm/?utm_source=slidesgo_template&amp;utm_medium=referral-link&amp;utm_campaign=sg_resources&amp;utm_content=freepik" TargetMode="External"/><Relationship Id="rId9" Type="http://schemas.openxmlformats.org/officeDocument/2006/relationships/hyperlink" Target="https://www.freepik.com/free-photo/portrait-young-male-with-hat-sunglasses_7158252.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freepik.com/free-photo/close-up-african-caucasian-woman-s-face-with-skin-tone-foundation-cream_4725351.htm/?utm_source=slidesgo_template&amp;utm_medium=referral-link&amp;utm_campaign=sg_resources&amp;utm_content=freepik" TargetMode="External"/><Relationship Id="rId13" Type="http://schemas.openxmlformats.org/officeDocument/2006/relationships/hyperlink" Target="https://www.freepik.com/free-photo/beautiful-woman-looking-away_7009854.htm/?utm_source=slidesgo_template&amp;utm_medium=referral-link&amp;utm_campaign=sg_resources&amp;utm_content=freepik" TargetMode="External"/><Relationship Id="rId3" Type="http://schemas.openxmlformats.org/officeDocument/2006/relationships/hyperlink" Target="https://www.freepik.com/free-photo/close-up-woman-posing-with-hand-shoulder_6112912.htm/?utm_source=slidesgo_template&amp;utm_medium=referral-link&amp;utm_campaign=sg_resources&amp;utm_content=freepik" TargetMode="External"/><Relationship Id="rId7" Type="http://schemas.openxmlformats.org/officeDocument/2006/relationships/hyperlink" Target="https://www.freepik.com/free-photo/profile-young-curly-african-american-female-white-background_4800946.htm/?utm_source=slidesgo_template&amp;utm_medium=referral-link&amp;utm_campaign=sg_resources&amp;utm_content=freepik" TargetMode="External"/><Relationship Id="rId12" Type="http://schemas.openxmlformats.org/officeDocument/2006/relationships/hyperlink" Target="https://www.freepik.com/free-photo/low-angle-girl-with-warm-coat-hat_6005386.htm/?utm_source=slidesgo_template&amp;utm_medium=referral-link&amp;utm_campaign=sg_resources&amp;utm_content=freepik" TargetMode="External"/><Relationship Id="rId2" Type="http://schemas.openxmlformats.org/officeDocument/2006/relationships/notesSlide" Target="../notesSlides/notesSlide32.xml"/><Relationship Id="rId1" Type="http://schemas.openxmlformats.org/officeDocument/2006/relationships/slideLayout" Target="../slideLayouts/slideLayout25.xml"/><Relationship Id="rId6" Type="http://schemas.openxmlformats.org/officeDocument/2006/relationships/hyperlink" Target="https://www.freepik.com/free-photo/african-caucasian-female-friends-holding-hands-looking-each-other_4725343.htm/?utm_source=slidesgo_template&amp;utm_medium=referral-link&amp;utm_campaign=sg_resources&amp;utm_content=freepik" TargetMode="External"/><Relationship Id="rId11" Type="http://schemas.openxmlformats.org/officeDocument/2006/relationships/hyperlink" Target="https://www.freepik.com/free-photo/smiling-loving-interracial-couple-embracing-standing-against-white-wall_4624997.htm/?utm_source=slidesgo_template&amp;utm_medium=referral-link&amp;utm_campaign=sg_resources&amp;utm_content=freepik" TargetMode="External"/><Relationship Id="rId5" Type="http://schemas.openxmlformats.org/officeDocument/2006/relationships/hyperlink" Target="https://www.freepik.com/free-photo/man-wearing-orange-coat-holding-his-wallet_7009972.htm/?utm_source=slidesgo_template&amp;utm_medium=referral-link&amp;utm_campaign=sg_resources&amp;utm_content=freepik" TargetMode="External"/><Relationship Id="rId10" Type="http://schemas.openxmlformats.org/officeDocument/2006/relationships/hyperlink" Target="https://www.freepik.com/free-photo/portrait-young-male-with-hat-sunglasses_7158252.htm/?utm_source=slidesgo_template&amp;utm_medium=referral-link&amp;utm_campaign=sg_resources&amp;utm_content=freepik" TargetMode="External"/><Relationship Id="rId4" Type="http://schemas.openxmlformats.org/officeDocument/2006/relationships/hyperlink" Target="https://www.freepik.com/free-photo/portrait-multiethnic-female-friend-against-grey-backdrop_4725361.htm/?utm_source=slidesgo_template&amp;utm_medium=referral-link&amp;utm_campaign=sg_resources&amp;utm_content=freepik" TargetMode="External"/><Relationship Id="rId9" Type="http://schemas.openxmlformats.org/officeDocument/2006/relationships/hyperlink" Target="https://www.freepik.com/free-photo/portrait-handsome-young-man-posing_7158334.htm/?utm_source=slidesgo_template&amp;utm_medium=referral-link&amp;utm_campaign=sg_resources&amp;utm_content=freepik" TargetMode="External"/><Relationship Id="rId14" Type="http://schemas.openxmlformats.org/officeDocument/2006/relationships/hyperlink" Target="https://www.freepik.com/free-vector/fashion-icons-set_588505.htm#page=1&amp;query=fashion%20icon%20set&amp;position=3/?utm_source=slidesgo_template&amp;utm_medium=referral-link&amp;utm_campaign=sg_resources&amp;utm_content=freepik"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3.xml"/><Relationship Id="rId1" Type="http://schemas.openxmlformats.org/officeDocument/2006/relationships/slideLayout" Target="../slideLayouts/slideLayout29.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fonts.google.com/specimen/Josefin+Sans" TargetMode="External"/><Relationship Id="rId2" Type="http://schemas.openxmlformats.org/officeDocument/2006/relationships/notesSlide" Target="../notesSlides/notesSlide34.xml"/><Relationship Id="rId1" Type="http://schemas.openxmlformats.org/officeDocument/2006/relationships/slideLayout" Target="../slideLayouts/slideLayout29.xml"/><Relationship Id="rId4" Type="http://schemas.openxmlformats.org/officeDocument/2006/relationships/hyperlink" Target="https://fonts.google.com/specimen/Didact+Gothic?query=dida"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3" Type="http://schemas.openxmlformats.org/officeDocument/2006/relationships/image" Target="../media/image13.gif"/><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2" Type="http://schemas.openxmlformats.org/officeDocument/2006/relationships/notesSlide" Target="../notesSlides/notesSlide35.xml"/><Relationship Id="rId1" Type="http://schemas.openxmlformats.org/officeDocument/2006/relationships/slideLayout" Target="../slideLayouts/slideLayout29.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6.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5.gif"/><Relationship Id="rId4"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9" Type="http://schemas.openxmlformats.org/officeDocument/2006/relationships/image" Target="../media/image14.gif"/></Relationships>
</file>

<file path=ppt/slides/_rels/slide3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9.xml"/><Relationship Id="rId1" Type="http://schemas.openxmlformats.org/officeDocument/2006/relationships/slideLayout" Target="../slideLayouts/slideLayout29.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cxnSp>
        <p:nvCxnSpPr>
          <p:cNvPr id="217" name="Google Shape;217;p32"/>
          <p:cNvCxnSpPr/>
          <p:nvPr/>
        </p:nvCxnSpPr>
        <p:spPr>
          <a:xfrm rot="10800000">
            <a:off x="3636300" y="2930775"/>
            <a:ext cx="1871400" cy="0"/>
          </a:xfrm>
          <a:prstGeom prst="straightConnector1">
            <a:avLst/>
          </a:prstGeom>
          <a:noFill/>
          <a:ln w="19050" cap="flat" cmpd="sng">
            <a:solidFill>
              <a:schemeClr val="lt1"/>
            </a:solidFill>
            <a:prstDash val="solid"/>
            <a:round/>
            <a:headEnd type="none" w="med" len="med"/>
            <a:tailEnd type="none" w="med" len="med"/>
          </a:ln>
        </p:spPr>
      </p:cxnSp>
      <p:pic>
        <p:nvPicPr>
          <p:cNvPr id="218" name="Google Shape;218;p32"/>
          <p:cNvPicPr preferRelativeResize="0"/>
          <p:nvPr/>
        </p:nvPicPr>
        <p:blipFill rotWithShape="1">
          <a:blip r:embed="rId3">
            <a:alphaModFix/>
          </a:blip>
          <a:srcRect t="3419" r="35475" b="3419"/>
          <a:stretch/>
        </p:blipFill>
        <p:spPr>
          <a:xfrm>
            <a:off x="0" y="714575"/>
            <a:ext cx="4572000" cy="3713051"/>
          </a:xfrm>
          <a:prstGeom prst="rect">
            <a:avLst/>
          </a:prstGeom>
          <a:noFill/>
          <a:ln>
            <a:noFill/>
          </a:ln>
        </p:spPr>
      </p:pic>
      <p:sp>
        <p:nvSpPr>
          <p:cNvPr id="219" name="Google Shape;219;p32"/>
          <p:cNvSpPr txBox="1">
            <a:spLocks noGrp="1"/>
          </p:cNvSpPr>
          <p:nvPr>
            <p:ph type="ctrTitle"/>
          </p:nvPr>
        </p:nvSpPr>
        <p:spPr>
          <a:xfrm>
            <a:off x="5162088" y="1597038"/>
            <a:ext cx="3202684" cy="1413900"/>
          </a:xfrm>
          <a:prstGeom prst="rect">
            <a:avLst/>
          </a:prstGeom>
        </p:spPr>
        <p:txBody>
          <a:bodyPr spcFirstLastPara="1" wrap="square" lIns="182875" tIns="91425" rIns="91425" bIns="91425" anchor="ctr" anchorCtr="0">
            <a:noAutofit/>
          </a:bodyPr>
          <a:lstStyle/>
          <a:p>
            <a:pPr marL="0" lvl="0" indent="0" algn="ctr" rtl="0">
              <a:spcBef>
                <a:spcPts val="0"/>
              </a:spcBef>
              <a:spcAft>
                <a:spcPts val="0"/>
              </a:spcAft>
              <a:buNone/>
            </a:pPr>
            <a:r>
              <a:rPr lang="en" dirty="0"/>
              <a:t>ELEGANT CAMPAIGN</a:t>
            </a:r>
            <a:endParaRPr dirty="0"/>
          </a:p>
        </p:txBody>
      </p:sp>
      <p:sp>
        <p:nvSpPr>
          <p:cNvPr id="220" name="Google Shape;220;p32"/>
          <p:cNvSpPr txBox="1">
            <a:spLocks noGrp="1"/>
          </p:cNvSpPr>
          <p:nvPr>
            <p:ph type="subTitle" idx="1"/>
          </p:nvPr>
        </p:nvSpPr>
        <p:spPr>
          <a:xfrm>
            <a:off x="5542486" y="2881122"/>
            <a:ext cx="2336100" cy="7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1"/>
          <p:cNvSpPr txBox="1">
            <a:spLocks noGrp="1"/>
          </p:cNvSpPr>
          <p:nvPr>
            <p:ph type="title"/>
          </p:nvPr>
        </p:nvSpPr>
        <p:spPr>
          <a:xfrm>
            <a:off x="2552600" y="487775"/>
            <a:ext cx="4036800" cy="7170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MARKET SHARE</a:t>
            </a:r>
            <a:endParaRPr/>
          </a:p>
        </p:txBody>
      </p:sp>
      <p:sp>
        <p:nvSpPr>
          <p:cNvPr id="324" name="Google Shape;324;p41"/>
          <p:cNvSpPr txBox="1">
            <a:spLocks noGrp="1"/>
          </p:cNvSpPr>
          <p:nvPr>
            <p:ph type="subTitle" idx="4294967295"/>
          </p:nvPr>
        </p:nvSpPr>
        <p:spPr>
          <a:xfrm>
            <a:off x="599100" y="2343794"/>
            <a:ext cx="1605300" cy="612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t>Mercury is the smallest planet</a:t>
            </a:r>
            <a:endParaRPr/>
          </a:p>
        </p:txBody>
      </p:sp>
      <p:sp>
        <p:nvSpPr>
          <p:cNvPr id="325" name="Google Shape;325;p41"/>
          <p:cNvSpPr txBox="1">
            <a:spLocks noGrp="1"/>
          </p:cNvSpPr>
          <p:nvPr>
            <p:ph type="title" idx="4294967295"/>
          </p:nvPr>
        </p:nvSpPr>
        <p:spPr>
          <a:xfrm>
            <a:off x="653625" y="1751300"/>
            <a:ext cx="1496400" cy="71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t>50%</a:t>
            </a:r>
            <a:endParaRPr sz="4000"/>
          </a:p>
        </p:txBody>
      </p:sp>
      <p:sp>
        <p:nvSpPr>
          <p:cNvPr id="326" name="Google Shape;326;p41"/>
          <p:cNvSpPr txBox="1">
            <a:spLocks noGrp="1"/>
          </p:cNvSpPr>
          <p:nvPr>
            <p:ph type="subTitle" idx="4294967295"/>
          </p:nvPr>
        </p:nvSpPr>
        <p:spPr>
          <a:xfrm>
            <a:off x="599100" y="3924226"/>
            <a:ext cx="1605300" cy="612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t>Neptune is the farthest planet</a:t>
            </a:r>
            <a:endParaRPr/>
          </a:p>
          <a:p>
            <a:pPr marL="0" lvl="0" indent="0" algn="ctr" rtl="0">
              <a:lnSpc>
                <a:spcPct val="115000"/>
              </a:lnSpc>
              <a:spcBef>
                <a:spcPts val="0"/>
              </a:spcBef>
              <a:spcAft>
                <a:spcPts val="0"/>
              </a:spcAft>
              <a:buNone/>
            </a:pPr>
            <a:endParaRPr/>
          </a:p>
        </p:txBody>
      </p:sp>
      <p:sp>
        <p:nvSpPr>
          <p:cNvPr id="327" name="Google Shape;327;p41"/>
          <p:cNvSpPr txBox="1">
            <a:spLocks noGrp="1"/>
          </p:cNvSpPr>
          <p:nvPr>
            <p:ph type="title" idx="4294967295"/>
          </p:nvPr>
        </p:nvSpPr>
        <p:spPr>
          <a:xfrm>
            <a:off x="653625" y="3331732"/>
            <a:ext cx="1496400" cy="71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2"/>
                </a:solidFill>
              </a:rPr>
              <a:t>30%</a:t>
            </a:r>
            <a:endParaRPr sz="4000">
              <a:solidFill>
                <a:schemeClr val="lt2"/>
              </a:solidFill>
            </a:endParaRPr>
          </a:p>
        </p:txBody>
      </p:sp>
      <p:sp>
        <p:nvSpPr>
          <p:cNvPr id="328" name="Google Shape;328;p41"/>
          <p:cNvSpPr txBox="1">
            <a:spLocks noGrp="1"/>
          </p:cNvSpPr>
          <p:nvPr>
            <p:ph type="subTitle" idx="4294967295"/>
          </p:nvPr>
        </p:nvSpPr>
        <p:spPr>
          <a:xfrm>
            <a:off x="7296771" y="2920327"/>
            <a:ext cx="1246200" cy="1665300"/>
          </a:xfrm>
          <a:prstGeom prst="rect">
            <a:avLst/>
          </a:prstGeom>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200"/>
              <a:t>If you want to modify this graph, click on it, follow the link, change the data and replace it</a:t>
            </a:r>
            <a:endParaRPr sz="1200"/>
          </a:p>
        </p:txBody>
      </p:sp>
      <p:pic>
        <p:nvPicPr>
          <p:cNvPr id="329" name="Google Shape;329;p41" title="Points scored">
            <a:hlinkClick r:id="rId3"/>
          </p:cNvPr>
          <p:cNvPicPr preferRelativeResize="0"/>
          <p:nvPr/>
        </p:nvPicPr>
        <p:blipFill>
          <a:blip r:embed="rId4">
            <a:alphaModFix/>
          </a:blip>
          <a:stretch>
            <a:fillRect/>
          </a:stretch>
        </p:blipFill>
        <p:spPr>
          <a:xfrm>
            <a:off x="2445950" y="1770498"/>
            <a:ext cx="4609275" cy="2846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2"/>
          <p:cNvSpPr txBox="1">
            <a:spLocks noGrp="1"/>
          </p:cNvSpPr>
          <p:nvPr>
            <p:ph type="title"/>
          </p:nvPr>
        </p:nvSpPr>
        <p:spPr>
          <a:xfrm>
            <a:off x="599100" y="487775"/>
            <a:ext cx="79440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CORE CUSTOMER AUDIENCES</a:t>
            </a:r>
            <a:endParaRPr/>
          </a:p>
        </p:txBody>
      </p:sp>
      <p:sp>
        <p:nvSpPr>
          <p:cNvPr id="335" name="Google Shape;335;p42"/>
          <p:cNvSpPr txBox="1">
            <a:spLocks noGrp="1"/>
          </p:cNvSpPr>
          <p:nvPr>
            <p:ph type="title"/>
          </p:nvPr>
        </p:nvSpPr>
        <p:spPr>
          <a:xfrm>
            <a:off x="1819100" y="1581975"/>
            <a:ext cx="1348800" cy="48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GENDER</a:t>
            </a:r>
            <a:endParaRPr sz="2000"/>
          </a:p>
        </p:txBody>
      </p:sp>
      <p:grpSp>
        <p:nvGrpSpPr>
          <p:cNvPr id="336" name="Google Shape;336;p42"/>
          <p:cNvGrpSpPr/>
          <p:nvPr/>
        </p:nvGrpSpPr>
        <p:grpSpPr>
          <a:xfrm rot="5400000">
            <a:off x="1030559" y="2199284"/>
            <a:ext cx="1199110" cy="1198939"/>
            <a:chOff x="4049800" y="640400"/>
            <a:chExt cx="858900" cy="858900"/>
          </a:xfrm>
        </p:grpSpPr>
        <p:sp>
          <p:nvSpPr>
            <p:cNvPr id="337" name="Google Shape;337;p42"/>
            <p:cNvSpPr/>
            <p:nvPr/>
          </p:nvSpPr>
          <p:spPr>
            <a:xfrm>
              <a:off x="4049800" y="640400"/>
              <a:ext cx="858900" cy="858900"/>
            </a:xfrm>
            <a:prstGeom prst="donut">
              <a:avLst>
                <a:gd name="adj" fmla="val 1483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4049800" y="640400"/>
              <a:ext cx="858900" cy="858900"/>
            </a:xfrm>
            <a:prstGeom prst="blockArc">
              <a:avLst>
                <a:gd name="adj1" fmla="val 7914150"/>
                <a:gd name="adj2" fmla="val 1942184"/>
                <a:gd name="adj3" fmla="val 149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42"/>
          <p:cNvSpPr txBox="1">
            <a:spLocks noGrp="1"/>
          </p:cNvSpPr>
          <p:nvPr>
            <p:ph type="title" idx="4294967295"/>
          </p:nvPr>
        </p:nvSpPr>
        <p:spPr>
          <a:xfrm>
            <a:off x="3248986" y="2270575"/>
            <a:ext cx="707400" cy="47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2"/>
                </a:solidFill>
              </a:rPr>
              <a:t>80%</a:t>
            </a:r>
            <a:endParaRPr sz="2000">
              <a:solidFill>
                <a:schemeClr val="lt2"/>
              </a:solidFill>
            </a:endParaRPr>
          </a:p>
        </p:txBody>
      </p:sp>
      <p:grpSp>
        <p:nvGrpSpPr>
          <p:cNvPr id="340" name="Google Shape;340;p42"/>
          <p:cNvGrpSpPr/>
          <p:nvPr/>
        </p:nvGrpSpPr>
        <p:grpSpPr>
          <a:xfrm>
            <a:off x="5979613" y="2208467"/>
            <a:ext cx="2131943" cy="1181322"/>
            <a:chOff x="6019475" y="2396150"/>
            <a:chExt cx="2127900" cy="938749"/>
          </a:xfrm>
        </p:grpSpPr>
        <p:sp>
          <p:nvSpPr>
            <p:cNvPr id="341" name="Google Shape;341;p42"/>
            <p:cNvSpPr/>
            <p:nvPr/>
          </p:nvSpPr>
          <p:spPr>
            <a:xfrm rot="5400000">
              <a:off x="6995225" y="1420400"/>
              <a:ext cx="176400" cy="2127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p:nvPr/>
          </p:nvSpPr>
          <p:spPr>
            <a:xfrm rot="5400000">
              <a:off x="6522159" y="1893807"/>
              <a:ext cx="176400" cy="118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2"/>
            <p:cNvSpPr/>
            <p:nvPr/>
          </p:nvSpPr>
          <p:spPr>
            <a:xfrm rot="5400000">
              <a:off x="6995225" y="1801575"/>
              <a:ext cx="176400" cy="2127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2"/>
            <p:cNvSpPr/>
            <p:nvPr/>
          </p:nvSpPr>
          <p:spPr>
            <a:xfrm rot="5400000">
              <a:off x="6774797" y="2022217"/>
              <a:ext cx="176400" cy="168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2"/>
            <p:cNvSpPr/>
            <p:nvPr/>
          </p:nvSpPr>
          <p:spPr>
            <a:xfrm rot="5400000">
              <a:off x="6995225" y="2182749"/>
              <a:ext cx="176400" cy="2127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2"/>
            <p:cNvSpPr/>
            <p:nvPr/>
          </p:nvSpPr>
          <p:spPr>
            <a:xfrm rot="5400000">
              <a:off x="6368459" y="2809598"/>
              <a:ext cx="176400" cy="874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 name="Google Shape;347;p42"/>
          <p:cNvSpPr txBox="1">
            <a:spLocks noGrp="1"/>
          </p:cNvSpPr>
          <p:nvPr>
            <p:ph type="title" idx="4294967295"/>
          </p:nvPr>
        </p:nvSpPr>
        <p:spPr>
          <a:xfrm>
            <a:off x="3248987" y="2860432"/>
            <a:ext cx="707400" cy="47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20%</a:t>
            </a:r>
            <a:endParaRPr sz="2000"/>
          </a:p>
        </p:txBody>
      </p:sp>
      <p:sp>
        <p:nvSpPr>
          <p:cNvPr id="348" name="Google Shape;348;p42"/>
          <p:cNvSpPr txBox="1">
            <a:spLocks noGrp="1"/>
          </p:cNvSpPr>
          <p:nvPr>
            <p:ph type="subTitle" idx="4294967295"/>
          </p:nvPr>
        </p:nvSpPr>
        <p:spPr>
          <a:xfrm>
            <a:off x="4978926" y="2073650"/>
            <a:ext cx="904500" cy="49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25-35</a:t>
            </a:r>
            <a:endParaRPr sz="1600"/>
          </a:p>
          <a:p>
            <a:pPr marL="0" lvl="0" indent="0" algn="ctr" rtl="0">
              <a:spcBef>
                <a:spcPts val="0"/>
              </a:spcBef>
              <a:spcAft>
                <a:spcPts val="0"/>
              </a:spcAft>
              <a:buNone/>
            </a:pPr>
            <a:endParaRPr sz="1600"/>
          </a:p>
        </p:txBody>
      </p:sp>
      <p:sp>
        <p:nvSpPr>
          <p:cNvPr id="349" name="Google Shape;349;p42"/>
          <p:cNvSpPr txBox="1">
            <a:spLocks noGrp="1"/>
          </p:cNvSpPr>
          <p:nvPr>
            <p:ph type="subTitle" idx="4294967295"/>
          </p:nvPr>
        </p:nvSpPr>
        <p:spPr>
          <a:xfrm>
            <a:off x="4978926" y="2553330"/>
            <a:ext cx="904500" cy="49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35-45</a:t>
            </a:r>
            <a:endParaRPr sz="1600"/>
          </a:p>
          <a:p>
            <a:pPr marL="0" lvl="0" indent="0" algn="ctr" rtl="0">
              <a:spcBef>
                <a:spcPts val="0"/>
              </a:spcBef>
              <a:spcAft>
                <a:spcPts val="0"/>
              </a:spcAft>
              <a:buNone/>
            </a:pPr>
            <a:endParaRPr sz="1600"/>
          </a:p>
        </p:txBody>
      </p:sp>
      <p:sp>
        <p:nvSpPr>
          <p:cNvPr id="350" name="Google Shape;350;p42"/>
          <p:cNvSpPr txBox="1">
            <a:spLocks noGrp="1"/>
          </p:cNvSpPr>
          <p:nvPr>
            <p:ph type="subTitle" idx="4294967295"/>
          </p:nvPr>
        </p:nvSpPr>
        <p:spPr>
          <a:xfrm>
            <a:off x="4978926" y="3032994"/>
            <a:ext cx="904500" cy="49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45-65</a:t>
            </a:r>
            <a:endParaRPr sz="1600"/>
          </a:p>
          <a:p>
            <a:pPr marL="0" lvl="0" indent="0" algn="ctr" rtl="0">
              <a:spcBef>
                <a:spcPts val="0"/>
              </a:spcBef>
              <a:spcAft>
                <a:spcPts val="0"/>
              </a:spcAft>
              <a:buNone/>
            </a:pPr>
            <a:endParaRPr sz="1600"/>
          </a:p>
        </p:txBody>
      </p:sp>
      <p:sp>
        <p:nvSpPr>
          <p:cNvPr id="351" name="Google Shape;351;p42"/>
          <p:cNvSpPr txBox="1">
            <a:spLocks noGrp="1"/>
          </p:cNvSpPr>
          <p:nvPr>
            <p:ph type="title"/>
          </p:nvPr>
        </p:nvSpPr>
        <p:spPr>
          <a:xfrm>
            <a:off x="916225" y="4017343"/>
            <a:ext cx="1694100" cy="48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t>INTERESTS</a:t>
            </a:r>
            <a:endParaRPr sz="2000"/>
          </a:p>
        </p:txBody>
      </p:sp>
      <p:sp>
        <p:nvSpPr>
          <p:cNvPr id="352" name="Google Shape;352;p42"/>
          <p:cNvSpPr/>
          <p:nvPr/>
        </p:nvSpPr>
        <p:spPr>
          <a:xfrm>
            <a:off x="2746165" y="2319008"/>
            <a:ext cx="292193" cy="464458"/>
          </a:xfrm>
          <a:custGeom>
            <a:avLst/>
            <a:gdLst/>
            <a:ahLst/>
            <a:cxnLst/>
            <a:rect l="l" t="t" r="r" b="b"/>
            <a:pathLst>
              <a:path w="20193" h="32098" extrusionOk="0">
                <a:moveTo>
                  <a:pt x="10086" y="2574"/>
                </a:moveTo>
                <a:cubicBezTo>
                  <a:pt x="14208" y="2574"/>
                  <a:pt x="17577" y="5943"/>
                  <a:pt x="17577" y="10065"/>
                </a:cubicBezTo>
                <a:cubicBezTo>
                  <a:pt x="17577" y="14208"/>
                  <a:pt x="14208" y="17555"/>
                  <a:pt x="10086" y="17555"/>
                </a:cubicBezTo>
                <a:cubicBezTo>
                  <a:pt x="5964" y="17555"/>
                  <a:pt x="2596" y="14208"/>
                  <a:pt x="2596" y="10065"/>
                </a:cubicBezTo>
                <a:cubicBezTo>
                  <a:pt x="2596" y="5943"/>
                  <a:pt x="5964" y="2574"/>
                  <a:pt x="10086" y="2574"/>
                </a:cubicBezTo>
                <a:close/>
                <a:moveTo>
                  <a:pt x="10086" y="0"/>
                </a:moveTo>
                <a:cubicBezTo>
                  <a:pt x="4520" y="0"/>
                  <a:pt x="1" y="4520"/>
                  <a:pt x="1" y="10065"/>
                </a:cubicBezTo>
                <a:cubicBezTo>
                  <a:pt x="1" y="15191"/>
                  <a:pt x="3851" y="19418"/>
                  <a:pt x="8789" y="20045"/>
                </a:cubicBezTo>
                <a:lnTo>
                  <a:pt x="8789" y="26197"/>
                </a:lnTo>
                <a:lnTo>
                  <a:pt x="6215" y="26197"/>
                </a:lnTo>
                <a:cubicBezTo>
                  <a:pt x="5504" y="26197"/>
                  <a:pt x="4939" y="26783"/>
                  <a:pt x="4939" y="27494"/>
                </a:cubicBezTo>
                <a:cubicBezTo>
                  <a:pt x="4939" y="28205"/>
                  <a:pt x="5504" y="28791"/>
                  <a:pt x="6215" y="28791"/>
                </a:cubicBezTo>
                <a:lnTo>
                  <a:pt x="8789" y="28791"/>
                </a:lnTo>
                <a:lnTo>
                  <a:pt x="8789" y="30800"/>
                </a:lnTo>
                <a:cubicBezTo>
                  <a:pt x="8789" y="31511"/>
                  <a:pt x="9375" y="32097"/>
                  <a:pt x="10086" y="32097"/>
                </a:cubicBezTo>
                <a:cubicBezTo>
                  <a:pt x="10798" y="32097"/>
                  <a:pt x="11383" y="31511"/>
                  <a:pt x="11383" y="30800"/>
                </a:cubicBezTo>
                <a:lnTo>
                  <a:pt x="11383" y="28791"/>
                </a:lnTo>
                <a:lnTo>
                  <a:pt x="13936" y="28791"/>
                </a:lnTo>
                <a:cubicBezTo>
                  <a:pt x="14648" y="28791"/>
                  <a:pt x="15233" y="28205"/>
                  <a:pt x="15233" y="27494"/>
                </a:cubicBezTo>
                <a:cubicBezTo>
                  <a:pt x="15233" y="26783"/>
                  <a:pt x="14648" y="26197"/>
                  <a:pt x="13936" y="26197"/>
                </a:cubicBezTo>
                <a:lnTo>
                  <a:pt x="11383" y="26197"/>
                </a:lnTo>
                <a:lnTo>
                  <a:pt x="11383" y="20045"/>
                </a:lnTo>
                <a:cubicBezTo>
                  <a:pt x="16321" y="19418"/>
                  <a:pt x="20150" y="15191"/>
                  <a:pt x="20150" y="10065"/>
                </a:cubicBezTo>
                <a:cubicBezTo>
                  <a:pt x="20192" y="7219"/>
                  <a:pt x="18602" y="3767"/>
                  <a:pt x="16426" y="2260"/>
                </a:cubicBezTo>
                <a:cubicBezTo>
                  <a:pt x="14543" y="837"/>
                  <a:pt x="12492" y="0"/>
                  <a:pt x="10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2"/>
          <p:cNvSpPr/>
          <p:nvPr/>
        </p:nvSpPr>
        <p:spPr>
          <a:xfrm>
            <a:off x="2746146" y="2909152"/>
            <a:ext cx="378767" cy="372921"/>
          </a:xfrm>
          <a:custGeom>
            <a:avLst/>
            <a:gdLst/>
            <a:ahLst/>
            <a:cxnLst/>
            <a:rect l="l" t="t" r="r" b="b"/>
            <a:pathLst>
              <a:path w="26176" h="25772" extrusionOk="0">
                <a:moveTo>
                  <a:pt x="10083" y="8255"/>
                </a:moveTo>
                <a:cubicBezTo>
                  <a:pt x="14436" y="8255"/>
                  <a:pt x="17932" y="11991"/>
                  <a:pt x="17534" y="16425"/>
                </a:cubicBezTo>
                <a:cubicBezTo>
                  <a:pt x="17221" y="19982"/>
                  <a:pt x="14354" y="22870"/>
                  <a:pt x="10776" y="23184"/>
                </a:cubicBezTo>
                <a:cubicBezTo>
                  <a:pt x="10545" y="23204"/>
                  <a:pt x="10316" y="23215"/>
                  <a:pt x="10089" y="23215"/>
                </a:cubicBezTo>
                <a:cubicBezTo>
                  <a:pt x="5735" y="23215"/>
                  <a:pt x="2239" y="19479"/>
                  <a:pt x="2637" y="15044"/>
                </a:cubicBezTo>
                <a:cubicBezTo>
                  <a:pt x="2951" y="11466"/>
                  <a:pt x="5817" y="8600"/>
                  <a:pt x="9395" y="8286"/>
                </a:cubicBezTo>
                <a:cubicBezTo>
                  <a:pt x="9626" y="8265"/>
                  <a:pt x="9856" y="8255"/>
                  <a:pt x="10083" y="8255"/>
                </a:cubicBezTo>
                <a:close/>
                <a:moveTo>
                  <a:pt x="20317" y="0"/>
                </a:moveTo>
                <a:cubicBezTo>
                  <a:pt x="19522" y="0"/>
                  <a:pt x="18915" y="691"/>
                  <a:pt x="19020" y="1486"/>
                </a:cubicBezTo>
                <a:cubicBezTo>
                  <a:pt x="19125" y="2134"/>
                  <a:pt x="19710" y="2595"/>
                  <a:pt x="20359" y="2595"/>
                </a:cubicBezTo>
                <a:lnTo>
                  <a:pt x="21761" y="2595"/>
                </a:lnTo>
                <a:lnTo>
                  <a:pt x="16425" y="7909"/>
                </a:lnTo>
                <a:cubicBezTo>
                  <a:pt x="14689" y="6508"/>
                  <a:pt x="12492" y="5650"/>
                  <a:pt x="10086" y="5650"/>
                </a:cubicBezTo>
                <a:cubicBezTo>
                  <a:pt x="4541" y="5650"/>
                  <a:pt x="0" y="10169"/>
                  <a:pt x="0" y="15735"/>
                </a:cubicBezTo>
                <a:cubicBezTo>
                  <a:pt x="0" y="20840"/>
                  <a:pt x="3829" y="25067"/>
                  <a:pt x="8767" y="25715"/>
                </a:cubicBezTo>
                <a:cubicBezTo>
                  <a:pt x="9172" y="25757"/>
                  <a:pt x="9597" y="25771"/>
                  <a:pt x="9985" y="25771"/>
                </a:cubicBezTo>
                <a:cubicBezTo>
                  <a:pt x="10760" y="25771"/>
                  <a:pt x="11383" y="25715"/>
                  <a:pt x="11383" y="25715"/>
                </a:cubicBezTo>
                <a:cubicBezTo>
                  <a:pt x="16321" y="25088"/>
                  <a:pt x="20171" y="20840"/>
                  <a:pt x="20171" y="15735"/>
                </a:cubicBezTo>
                <a:cubicBezTo>
                  <a:pt x="20171" y="13517"/>
                  <a:pt x="19438" y="11466"/>
                  <a:pt x="18204" y="9793"/>
                </a:cubicBezTo>
                <a:lnTo>
                  <a:pt x="23602" y="4415"/>
                </a:lnTo>
                <a:lnTo>
                  <a:pt x="23602" y="5524"/>
                </a:lnTo>
                <a:cubicBezTo>
                  <a:pt x="23602" y="6173"/>
                  <a:pt x="24063" y="6759"/>
                  <a:pt x="24690" y="6842"/>
                </a:cubicBezTo>
                <a:cubicBezTo>
                  <a:pt x="24761" y="6853"/>
                  <a:pt x="24830" y="6858"/>
                  <a:pt x="24898" y="6858"/>
                </a:cubicBezTo>
                <a:cubicBezTo>
                  <a:pt x="25617" y="6858"/>
                  <a:pt x="26176" y="6273"/>
                  <a:pt x="26176" y="5566"/>
                </a:cubicBezTo>
                <a:lnTo>
                  <a:pt x="26176" y="900"/>
                </a:lnTo>
                <a:cubicBezTo>
                  <a:pt x="26176" y="398"/>
                  <a:pt x="25778" y="0"/>
                  <a:pt x="25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2"/>
          <p:cNvSpPr/>
          <p:nvPr/>
        </p:nvSpPr>
        <p:spPr>
          <a:xfrm>
            <a:off x="4678258" y="4124226"/>
            <a:ext cx="346607" cy="275845"/>
          </a:xfrm>
          <a:custGeom>
            <a:avLst/>
            <a:gdLst/>
            <a:ahLst/>
            <a:cxnLst/>
            <a:rect l="l" t="t" r="r" b="b"/>
            <a:pathLst>
              <a:path w="12514" h="9961" extrusionOk="0">
                <a:moveTo>
                  <a:pt x="7868" y="482"/>
                </a:moveTo>
                <a:lnTo>
                  <a:pt x="7868" y="1256"/>
                </a:lnTo>
                <a:lnTo>
                  <a:pt x="4667" y="1256"/>
                </a:lnTo>
                <a:lnTo>
                  <a:pt x="4667" y="482"/>
                </a:lnTo>
                <a:close/>
                <a:moveTo>
                  <a:pt x="4437" y="1"/>
                </a:moveTo>
                <a:cubicBezTo>
                  <a:pt x="4311" y="1"/>
                  <a:pt x="4206" y="105"/>
                  <a:pt x="4206" y="252"/>
                </a:cubicBezTo>
                <a:lnTo>
                  <a:pt x="4206" y="1256"/>
                </a:lnTo>
                <a:lnTo>
                  <a:pt x="1" y="1256"/>
                </a:lnTo>
                <a:lnTo>
                  <a:pt x="1" y="3746"/>
                </a:lnTo>
                <a:cubicBezTo>
                  <a:pt x="189" y="4248"/>
                  <a:pt x="649" y="4604"/>
                  <a:pt x="1214" y="4604"/>
                </a:cubicBezTo>
                <a:lnTo>
                  <a:pt x="1821" y="4604"/>
                </a:lnTo>
                <a:lnTo>
                  <a:pt x="1821" y="4227"/>
                </a:lnTo>
                <a:lnTo>
                  <a:pt x="3265" y="4227"/>
                </a:lnTo>
                <a:lnTo>
                  <a:pt x="3265" y="4604"/>
                </a:lnTo>
                <a:lnTo>
                  <a:pt x="8851" y="4604"/>
                </a:lnTo>
                <a:lnTo>
                  <a:pt x="8851" y="4227"/>
                </a:lnTo>
                <a:lnTo>
                  <a:pt x="10295" y="4227"/>
                </a:lnTo>
                <a:lnTo>
                  <a:pt x="10295" y="4604"/>
                </a:lnTo>
                <a:lnTo>
                  <a:pt x="11258" y="4604"/>
                </a:lnTo>
                <a:cubicBezTo>
                  <a:pt x="11885" y="4604"/>
                  <a:pt x="12408" y="4144"/>
                  <a:pt x="12513" y="3558"/>
                </a:cubicBezTo>
                <a:lnTo>
                  <a:pt x="12513" y="1256"/>
                </a:lnTo>
                <a:lnTo>
                  <a:pt x="8349" y="1256"/>
                </a:lnTo>
                <a:lnTo>
                  <a:pt x="8349" y="252"/>
                </a:lnTo>
                <a:cubicBezTo>
                  <a:pt x="8349" y="105"/>
                  <a:pt x="8245" y="1"/>
                  <a:pt x="8098" y="1"/>
                </a:cubicBezTo>
                <a:close/>
                <a:moveTo>
                  <a:pt x="12513" y="4311"/>
                </a:moveTo>
                <a:cubicBezTo>
                  <a:pt x="12220" y="4688"/>
                  <a:pt x="11760" y="4918"/>
                  <a:pt x="11258" y="4918"/>
                </a:cubicBezTo>
                <a:lnTo>
                  <a:pt x="10295" y="4918"/>
                </a:lnTo>
                <a:lnTo>
                  <a:pt x="10295" y="5922"/>
                </a:lnTo>
                <a:lnTo>
                  <a:pt x="8851" y="5922"/>
                </a:lnTo>
                <a:lnTo>
                  <a:pt x="8851" y="4918"/>
                </a:lnTo>
                <a:lnTo>
                  <a:pt x="3265" y="4918"/>
                </a:lnTo>
                <a:lnTo>
                  <a:pt x="3265" y="5922"/>
                </a:lnTo>
                <a:lnTo>
                  <a:pt x="1821" y="5922"/>
                </a:lnTo>
                <a:lnTo>
                  <a:pt x="1821" y="4918"/>
                </a:lnTo>
                <a:lnTo>
                  <a:pt x="1214" y="4918"/>
                </a:lnTo>
                <a:cubicBezTo>
                  <a:pt x="733" y="4918"/>
                  <a:pt x="294" y="4709"/>
                  <a:pt x="1" y="4374"/>
                </a:cubicBezTo>
                <a:lnTo>
                  <a:pt x="1" y="9960"/>
                </a:lnTo>
                <a:lnTo>
                  <a:pt x="12513" y="9960"/>
                </a:lnTo>
                <a:lnTo>
                  <a:pt x="12513" y="431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2"/>
          <p:cNvSpPr/>
          <p:nvPr/>
        </p:nvSpPr>
        <p:spPr>
          <a:xfrm>
            <a:off x="2857725" y="4062493"/>
            <a:ext cx="287128" cy="399313"/>
          </a:xfrm>
          <a:custGeom>
            <a:avLst/>
            <a:gdLst/>
            <a:ahLst/>
            <a:cxnLst/>
            <a:rect l="l" t="t" r="r" b="b"/>
            <a:pathLst>
              <a:path w="11844" h="16475" extrusionOk="0">
                <a:moveTo>
                  <a:pt x="3976" y="744"/>
                </a:moveTo>
                <a:cubicBezTo>
                  <a:pt x="4081" y="765"/>
                  <a:pt x="4143" y="848"/>
                  <a:pt x="4143" y="953"/>
                </a:cubicBezTo>
                <a:cubicBezTo>
                  <a:pt x="4143" y="974"/>
                  <a:pt x="4143" y="974"/>
                  <a:pt x="4123" y="995"/>
                </a:cubicBezTo>
                <a:cubicBezTo>
                  <a:pt x="4081" y="974"/>
                  <a:pt x="4039" y="932"/>
                  <a:pt x="3976" y="932"/>
                </a:cubicBezTo>
                <a:cubicBezTo>
                  <a:pt x="3892" y="932"/>
                  <a:pt x="3809" y="974"/>
                  <a:pt x="3767" y="1037"/>
                </a:cubicBezTo>
                <a:cubicBezTo>
                  <a:pt x="3746" y="1016"/>
                  <a:pt x="3725" y="995"/>
                  <a:pt x="3725" y="953"/>
                </a:cubicBezTo>
                <a:lnTo>
                  <a:pt x="3725" y="932"/>
                </a:lnTo>
                <a:cubicBezTo>
                  <a:pt x="3851" y="932"/>
                  <a:pt x="3934" y="848"/>
                  <a:pt x="3976" y="744"/>
                </a:cubicBezTo>
                <a:close/>
                <a:moveTo>
                  <a:pt x="7889" y="765"/>
                </a:moveTo>
                <a:cubicBezTo>
                  <a:pt x="7931" y="848"/>
                  <a:pt x="8014" y="932"/>
                  <a:pt x="8140" y="953"/>
                </a:cubicBezTo>
                <a:cubicBezTo>
                  <a:pt x="8140" y="995"/>
                  <a:pt x="8140" y="1016"/>
                  <a:pt x="8119" y="1037"/>
                </a:cubicBezTo>
                <a:cubicBezTo>
                  <a:pt x="8056" y="995"/>
                  <a:pt x="7993" y="953"/>
                  <a:pt x="7910" y="953"/>
                </a:cubicBezTo>
                <a:cubicBezTo>
                  <a:pt x="7847" y="953"/>
                  <a:pt x="7784" y="974"/>
                  <a:pt x="7742" y="995"/>
                </a:cubicBezTo>
                <a:cubicBezTo>
                  <a:pt x="7742" y="995"/>
                  <a:pt x="7721" y="974"/>
                  <a:pt x="7721" y="953"/>
                </a:cubicBezTo>
                <a:cubicBezTo>
                  <a:pt x="7721" y="848"/>
                  <a:pt x="7805" y="765"/>
                  <a:pt x="7889" y="765"/>
                </a:cubicBezTo>
                <a:close/>
                <a:moveTo>
                  <a:pt x="3976" y="1016"/>
                </a:moveTo>
                <a:cubicBezTo>
                  <a:pt x="4018" y="1016"/>
                  <a:pt x="4060" y="1037"/>
                  <a:pt x="4102" y="1078"/>
                </a:cubicBezTo>
                <a:cubicBezTo>
                  <a:pt x="4060" y="1120"/>
                  <a:pt x="4018" y="1162"/>
                  <a:pt x="3934" y="1162"/>
                </a:cubicBezTo>
                <a:cubicBezTo>
                  <a:pt x="3892" y="1162"/>
                  <a:pt x="3851" y="1141"/>
                  <a:pt x="3809" y="1099"/>
                </a:cubicBezTo>
                <a:cubicBezTo>
                  <a:pt x="3851" y="1058"/>
                  <a:pt x="3913" y="1016"/>
                  <a:pt x="3976" y="1016"/>
                </a:cubicBezTo>
                <a:close/>
                <a:moveTo>
                  <a:pt x="7910" y="1037"/>
                </a:moveTo>
                <a:cubicBezTo>
                  <a:pt x="7972" y="1037"/>
                  <a:pt x="8014" y="1058"/>
                  <a:pt x="8056" y="1120"/>
                </a:cubicBezTo>
                <a:cubicBezTo>
                  <a:pt x="8035" y="1141"/>
                  <a:pt x="7993" y="1162"/>
                  <a:pt x="7931" y="1162"/>
                </a:cubicBezTo>
                <a:cubicBezTo>
                  <a:pt x="7868" y="1162"/>
                  <a:pt x="7805" y="1120"/>
                  <a:pt x="7763" y="1078"/>
                </a:cubicBezTo>
                <a:cubicBezTo>
                  <a:pt x="7805" y="1037"/>
                  <a:pt x="7847" y="1037"/>
                  <a:pt x="7910" y="1037"/>
                </a:cubicBezTo>
                <a:close/>
                <a:moveTo>
                  <a:pt x="4164" y="1141"/>
                </a:moveTo>
                <a:cubicBezTo>
                  <a:pt x="4164" y="1162"/>
                  <a:pt x="4185" y="1183"/>
                  <a:pt x="4185" y="1225"/>
                </a:cubicBezTo>
                <a:cubicBezTo>
                  <a:pt x="4185" y="1246"/>
                  <a:pt x="4164" y="1246"/>
                  <a:pt x="4164" y="1267"/>
                </a:cubicBezTo>
                <a:cubicBezTo>
                  <a:pt x="4123" y="1288"/>
                  <a:pt x="4102" y="1309"/>
                  <a:pt x="4102" y="1309"/>
                </a:cubicBezTo>
                <a:cubicBezTo>
                  <a:pt x="4102" y="1309"/>
                  <a:pt x="3997" y="1350"/>
                  <a:pt x="3892" y="1413"/>
                </a:cubicBezTo>
                <a:cubicBezTo>
                  <a:pt x="3830" y="1392"/>
                  <a:pt x="3767" y="1309"/>
                  <a:pt x="3767" y="1225"/>
                </a:cubicBezTo>
                <a:cubicBezTo>
                  <a:pt x="3767" y="1204"/>
                  <a:pt x="3767" y="1183"/>
                  <a:pt x="3788" y="1183"/>
                </a:cubicBezTo>
                <a:cubicBezTo>
                  <a:pt x="3830" y="1204"/>
                  <a:pt x="3871" y="1225"/>
                  <a:pt x="3934" y="1225"/>
                </a:cubicBezTo>
                <a:cubicBezTo>
                  <a:pt x="4018" y="1225"/>
                  <a:pt x="4102" y="1183"/>
                  <a:pt x="4164" y="1141"/>
                </a:cubicBezTo>
                <a:close/>
                <a:moveTo>
                  <a:pt x="7721" y="1141"/>
                </a:moveTo>
                <a:cubicBezTo>
                  <a:pt x="7763" y="1204"/>
                  <a:pt x="7847" y="1246"/>
                  <a:pt x="7931" y="1246"/>
                </a:cubicBezTo>
                <a:cubicBezTo>
                  <a:pt x="7993" y="1246"/>
                  <a:pt x="8056" y="1204"/>
                  <a:pt x="8098" y="1183"/>
                </a:cubicBezTo>
                <a:cubicBezTo>
                  <a:pt x="8098" y="1204"/>
                  <a:pt x="8098" y="1204"/>
                  <a:pt x="8098" y="1225"/>
                </a:cubicBezTo>
                <a:cubicBezTo>
                  <a:pt x="8098" y="1309"/>
                  <a:pt x="8056" y="1392"/>
                  <a:pt x="7972" y="1413"/>
                </a:cubicBezTo>
                <a:cubicBezTo>
                  <a:pt x="7889" y="1350"/>
                  <a:pt x="7784" y="1309"/>
                  <a:pt x="7784" y="1309"/>
                </a:cubicBezTo>
                <a:cubicBezTo>
                  <a:pt x="7784" y="1309"/>
                  <a:pt x="7742" y="1288"/>
                  <a:pt x="7700" y="1267"/>
                </a:cubicBezTo>
                <a:cubicBezTo>
                  <a:pt x="7700" y="1246"/>
                  <a:pt x="7700" y="1246"/>
                  <a:pt x="7700" y="1225"/>
                </a:cubicBezTo>
                <a:cubicBezTo>
                  <a:pt x="7700" y="1204"/>
                  <a:pt x="7700" y="1162"/>
                  <a:pt x="7721" y="1141"/>
                </a:cubicBezTo>
                <a:close/>
                <a:moveTo>
                  <a:pt x="3413" y="1"/>
                </a:moveTo>
                <a:cubicBezTo>
                  <a:pt x="3393" y="1"/>
                  <a:pt x="3371" y="10"/>
                  <a:pt x="3348" y="32"/>
                </a:cubicBezTo>
                <a:cubicBezTo>
                  <a:pt x="3265" y="116"/>
                  <a:pt x="3139" y="137"/>
                  <a:pt x="3160" y="325"/>
                </a:cubicBezTo>
                <a:cubicBezTo>
                  <a:pt x="3181" y="534"/>
                  <a:pt x="2888" y="493"/>
                  <a:pt x="3202" y="681"/>
                </a:cubicBezTo>
                <a:cubicBezTo>
                  <a:pt x="3516" y="848"/>
                  <a:pt x="3432" y="932"/>
                  <a:pt x="3641" y="953"/>
                </a:cubicBezTo>
                <a:cubicBezTo>
                  <a:pt x="3641" y="1016"/>
                  <a:pt x="3683" y="1058"/>
                  <a:pt x="3704" y="1120"/>
                </a:cubicBezTo>
                <a:cubicBezTo>
                  <a:pt x="3683" y="1141"/>
                  <a:pt x="3683" y="1183"/>
                  <a:pt x="3683" y="1225"/>
                </a:cubicBezTo>
                <a:cubicBezTo>
                  <a:pt x="3683" y="1330"/>
                  <a:pt x="3746" y="1413"/>
                  <a:pt x="3830" y="1455"/>
                </a:cubicBezTo>
                <a:cubicBezTo>
                  <a:pt x="3767" y="1518"/>
                  <a:pt x="3704" y="1581"/>
                  <a:pt x="3725" y="1622"/>
                </a:cubicBezTo>
                <a:cubicBezTo>
                  <a:pt x="3767" y="1769"/>
                  <a:pt x="3976" y="2941"/>
                  <a:pt x="3976" y="2941"/>
                </a:cubicBezTo>
                <a:cubicBezTo>
                  <a:pt x="3976" y="2941"/>
                  <a:pt x="4583" y="4154"/>
                  <a:pt x="4332" y="4845"/>
                </a:cubicBezTo>
                <a:cubicBezTo>
                  <a:pt x="4060" y="5535"/>
                  <a:pt x="2281" y="8611"/>
                  <a:pt x="1967" y="9364"/>
                </a:cubicBezTo>
                <a:cubicBezTo>
                  <a:pt x="1654" y="10097"/>
                  <a:pt x="1277" y="11645"/>
                  <a:pt x="1005" y="12419"/>
                </a:cubicBezTo>
                <a:cubicBezTo>
                  <a:pt x="733" y="13193"/>
                  <a:pt x="273" y="14093"/>
                  <a:pt x="147" y="14407"/>
                </a:cubicBezTo>
                <a:cubicBezTo>
                  <a:pt x="1" y="14742"/>
                  <a:pt x="398" y="14511"/>
                  <a:pt x="398" y="14742"/>
                </a:cubicBezTo>
                <a:cubicBezTo>
                  <a:pt x="398" y="14972"/>
                  <a:pt x="524" y="15097"/>
                  <a:pt x="733" y="15097"/>
                </a:cubicBezTo>
                <a:cubicBezTo>
                  <a:pt x="963" y="15097"/>
                  <a:pt x="1130" y="15118"/>
                  <a:pt x="1361" y="15286"/>
                </a:cubicBezTo>
                <a:cubicBezTo>
                  <a:pt x="1536" y="15426"/>
                  <a:pt x="1697" y="15552"/>
                  <a:pt x="1904" y="15552"/>
                </a:cubicBezTo>
                <a:cubicBezTo>
                  <a:pt x="1944" y="15552"/>
                  <a:pt x="1986" y="15547"/>
                  <a:pt x="2030" y="15537"/>
                </a:cubicBezTo>
                <a:cubicBezTo>
                  <a:pt x="2048" y="15534"/>
                  <a:pt x="2069" y="15533"/>
                  <a:pt x="2092" y="15533"/>
                </a:cubicBezTo>
                <a:cubicBezTo>
                  <a:pt x="2429" y="15533"/>
                  <a:pt x="3312" y="15800"/>
                  <a:pt x="3390" y="15976"/>
                </a:cubicBezTo>
                <a:cubicBezTo>
                  <a:pt x="3455" y="16138"/>
                  <a:pt x="3969" y="16474"/>
                  <a:pt x="4373" y="16474"/>
                </a:cubicBezTo>
                <a:cubicBezTo>
                  <a:pt x="4492" y="16474"/>
                  <a:pt x="4602" y="16445"/>
                  <a:pt x="4687" y="16374"/>
                </a:cubicBezTo>
                <a:cubicBezTo>
                  <a:pt x="5022" y="16102"/>
                  <a:pt x="5734" y="16018"/>
                  <a:pt x="5922" y="15997"/>
                </a:cubicBezTo>
                <a:cubicBezTo>
                  <a:pt x="6089" y="16018"/>
                  <a:pt x="6801" y="16102"/>
                  <a:pt x="7136" y="16374"/>
                </a:cubicBezTo>
                <a:cubicBezTo>
                  <a:pt x="7226" y="16445"/>
                  <a:pt x="7339" y="16474"/>
                  <a:pt x="7461" y="16474"/>
                </a:cubicBezTo>
                <a:cubicBezTo>
                  <a:pt x="7874" y="16474"/>
                  <a:pt x="8384" y="16138"/>
                  <a:pt x="8433" y="15976"/>
                </a:cubicBezTo>
                <a:cubicBezTo>
                  <a:pt x="8509" y="15805"/>
                  <a:pt x="9357" y="15549"/>
                  <a:pt x="9719" y="15549"/>
                </a:cubicBezTo>
                <a:cubicBezTo>
                  <a:pt x="9756" y="15549"/>
                  <a:pt x="9788" y="15552"/>
                  <a:pt x="9814" y="15558"/>
                </a:cubicBezTo>
                <a:cubicBezTo>
                  <a:pt x="9846" y="15563"/>
                  <a:pt x="9876" y="15565"/>
                  <a:pt x="9906" y="15565"/>
                </a:cubicBezTo>
                <a:cubicBezTo>
                  <a:pt x="10130" y="15565"/>
                  <a:pt x="10301" y="15433"/>
                  <a:pt x="10504" y="15286"/>
                </a:cubicBezTo>
                <a:cubicBezTo>
                  <a:pt x="10713" y="15118"/>
                  <a:pt x="10902" y="15097"/>
                  <a:pt x="11111" y="15097"/>
                </a:cubicBezTo>
                <a:cubicBezTo>
                  <a:pt x="11341" y="15097"/>
                  <a:pt x="11446" y="14993"/>
                  <a:pt x="11446" y="14763"/>
                </a:cubicBezTo>
                <a:cubicBezTo>
                  <a:pt x="11446" y="14532"/>
                  <a:pt x="11843" y="14742"/>
                  <a:pt x="11718" y="14428"/>
                </a:cubicBezTo>
                <a:cubicBezTo>
                  <a:pt x="11571" y="14114"/>
                  <a:pt x="11111" y="13214"/>
                  <a:pt x="10860" y="12419"/>
                </a:cubicBezTo>
                <a:cubicBezTo>
                  <a:pt x="10588" y="11645"/>
                  <a:pt x="10211" y="10117"/>
                  <a:pt x="9897" y="9364"/>
                </a:cubicBezTo>
                <a:cubicBezTo>
                  <a:pt x="9563" y="8611"/>
                  <a:pt x="7805" y="5535"/>
                  <a:pt x="7554" y="4845"/>
                </a:cubicBezTo>
                <a:cubicBezTo>
                  <a:pt x="7282" y="4175"/>
                  <a:pt x="7910" y="2941"/>
                  <a:pt x="7910" y="2941"/>
                </a:cubicBezTo>
                <a:cubicBezTo>
                  <a:pt x="7910" y="2941"/>
                  <a:pt x="8119" y="1769"/>
                  <a:pt x="8140" y="1622"/>
                </a:cubicBezTo>
                <a:cubicBezTo>
                  <a:pt x="8161" y="1581"/>
                  <a:pt x="8119" y="1518"/>
                  <a:pt x="8056" y="1476"/>
                </a:cubicBezTo>
                <a:cubicBezTo>
                  <a:pt x="8140" y="1413"/>
                  <a:pt x="8182" y="1330"/>
                  <a:pt x="8182" y="1225"/>
                </a:cubicBezTo>
                <a:cubicBezTo>
                  <a:pt x="8182" y="1183"/>
                  <a:pt x="8182" y="1141"/>
                  <a:pt x="8161" y="1120"/>
                </a:cubicBezTo>
                <a:cubicBezTo>
                  <a:pt x="8203" y="1058"/>
                  <a:pt x="8224" y="1016"/>
                  <a:pt x="8224" y="953"/>
                </a:cubicBezTo>
                <a:cubicBezTo>
                  <a:pt x="8454" y="932"/>
                  <a:pt x="8370" y="848"/>
                  <a:pt x="8663" y="681"/>
                </a:cubicBezTo>
                <a:cubicBezTo>
                  <a:pt x="8998" y="493"/>
                  <a:pt x="8705" y="534"/>
                  <a:pt x="8726" y="346"/>
                </a:cubicBezTo>
                <a:cubicBezTo>
                  <a:pt x="8747" y="137"/>
                  <a:pt x="8600" y="116"/>
                  <a:pt x="8516" y="32"/>
                </a:cubicBezTo>
                <a:cubicBezTo>
                  <a:pt x="8500" y="16"/>
                  <a:pt x="8482" y="9"/>
                  <a:pt x="8465" y="9"/>
                </a:cubicBezTo>
                <a:cubicBezTo>
                  <a:pt x="8395" y="9"/>
                  <a:pt x="8328" y="116"/>
                  <a:pt x="8328" y="116"/>
                </a:cubicBezTo>
                <a:cubicBezTo>
                  <a:pt x="8316" y="115"/>
                  <a:pt x="8304" y="115"/>
                  <a:pt x="8293" y="115"/>
                </a:cubicBezTo>
                <a:cubicBezTo>
                  <a:pt x="7868" y="115"/>
                  <a:pt x="8202" y="475"/>
                  <a:pt x="8025" y="475"/>
                </a:cubicBezTo>
                <a:cubicBezTo>
                  <a:pt x="8016" y="475"/>
                  <a:pt x="8005" y="474"/>
                  <a:pt x="7993" y="472"/>
                </a:cubicBezTo>
                <a:cubicBezTo>
                  <a:pt x="7984" y="470"/>
                  <a:pt x="7976" y="469"/>
                  <a:pt x="7968" y="469"/>
                </a:cubicBezTo>
                <a:cubicBezTo>
                  <a:pt x="7882" y="469"/>
                  <a:pt x="7849" y="566"/>
                  <a:pt x="7868" y="681"/>
                </a:cubicBezTo>
                <a:cubicBezTo>
                  <a:pt x="7742" y="702"/>
                  <a:pt x="7659" y="806"/>
                  <a:pt x="7659" y="953"/>
                </a:cubicBezTo>
                <a:cubicBezTo>
                  <a:pt x="7659" y="995"/>
                  <a:pt x="7659" y="1037"/>
                  <a:pt x="7680" y="1058"/>
                </a:cubicBezTo>
                <a:cubicBezTo>
                  <a:pt x="7638" y="1120"/>
                  <a:pt x="7617" y="1162"/>
                  <a:pt x="7617" y="1225"/>
                </a:cubicBezTo>
                <a:cubicBezTo>
                  <a:pt x="7554" y="1225"/>
                  <a:pt x="7470" y="1246"/>
                  <a:pt x="7449" y="1371"/>
                </a:cubicBezTo>
                <a:cubicBezTo>
                  <a:pt x="7449" y="1371"/>
                  <a:pt x="7398" y="1337"/>
                  <a:pt x="7337" y="1337"/>
                </a:cubicBezTo>
                <a:cubicBezTo>
                  <a:pt x="7281" y="1337"/>
                  <a:pt x="7217" y="1366"/>
                  <a:pt x="7177" y="1476"/>
                </a:cubicBezTo>
                <a:cubicBezTo>
                  <a:pt x="7177" y="1476"/>
                  <a:pt x="7171" y="1476"/>
                  <a:pt x="7161" y="1476"/>
                </a:cubicBezTo>
                <a:cubicBezTo>
                  <a:pt x="7099" y="1476"/>
                  <a:pt x="6878" y="1491"/>
                  <a:pt x="6843" y="1706"/>
                </a:cubicBezTo>
                <a:cubicBezTo>
                  <a:pt x="6843" y="1706"/>
                  <a:pt x="6822" y="1706"/>
                  <a:pt x="6786" y="1706"/>
                </a:cubicBezTo>
                <a:cubicBezTo>
                  <a:pt x="6608" y="1706"/>
                  <a:pt x="6065" y="1720"/>
                  <a:pt x="5943" y="1894"/>
                </a:cubicBezTo>
                <a:cubicBezTo>
                  <a:pt x="5803" y="1720"/>
                  <a:pt x="5257" y="1706"/>
                  <a:pt x="5079" y="1706"/>
                </a:cubicBezTo>
                <a:cubicBezTo>
                  <a:pt x="5043" y="1706"/>
                  <a:pt x="5022" y="1706"/>
                  <a:pt x="5022" y="1706"/>
                </a:cubicBezTo>
                <a:cubicBezTo>
                  <a:pt x="4986" y="1491"/>
                  <a:pt x="4781" y="1476"/>
                  <a:pt x="4724" y="1476"/>
                </a:cubicBezTo>
                <a:cubicBezTo>
                  <a:pt x="4714" y="1476"/>
                  <a:pt x="4708" y="1476"/>
                  <a:pt x="4708" y="1476"/>
                </a:cubicBezTo>
                <a:cubicBezTo>
                  <a:pt x="4668" y="1366"/>
                  <a:pt x="4604" y="1337"/>
                  <a:pt x="4549" y="1337"/>
                </a:cubicBezTo>
                <a:cubicBezTo>
                  <a:pt x="4488" y="1337"/>
                  <a:pt x="4436" y="1371"/>
                  <a:pt x="4436" y="1371"/>
                </a:cubicBezTo>
                <a:cubicBezTo>
                  <a:pt x="4395" y="1246"/>
                  <a:pt x="4332" y="1225"/>
                  <a:pt x="4269" y="1225"/>
                </a:cubicBezTo>
                <a:cubicBezTo>
                  <a:pt x="4269" y="1162"/>
                  <a:pt x="4248" y="1099"/>
                  <a:pt x="4206" y="1058"/>
                </a:cubicBezTo>
                <a:cubicBezTo>
                  <a:pt x="4206" y="1037"/>
                  <a:pt x="4227" y="995"/>
                  <a:pt x="4227" y="953"/>
                </a:cubicBezTo>
                <a:cubicBezTo>
                  <a:pt x="4227" y="806"/>
                  <a:pt x="4123" y="702"/>
                  <a:pt x="3997" y="681"/>
                </a:cubicBezTo>
                <a:cubicBezTo>
                  <a:pt x="4035" y="566"/>
                  <a:pt x="4004" y="469"/>
                  <a:pt x="3902" y="469"/>
                </a:cubicBezTo>
                <a:cubicBezTo>
                  <a:pt x="3893" y="469"/>
                  <a:pt x="3882" y="470"/>
                  <a:pt x="3871" y="472"/>
                </a:cubicBezTo>
                <a:cubicBezTo>
                  <a:pt x="3860" y="474"/>
                  <a:pt x="3851" y="475"/>
                  <a:pt x="3843" y="475"/>
                </a:cubicBezTo>
                <a:cubicBezTo>
                  <a:pt x="3683" y="475"/>
                  <a:pt x="4017" y="115"/>
                  <a:pt x="3573" y="115"/>
                </a:cubicBezTo>
                <a:cubicBezTo>
                  <a:pt x="3562" y="115"/>
                  <a:pt x="3549" y="115"/>
                  <a:pt x="3537" y="116"/>
                </a:cubicBezTo>
                <a:cubicBezTo>
                  <a:pt x="3537" y="116"/>
                  <a:pt x="3485" y="1"/>
                  <a:pt x="34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2"/>
          <p:cNvSpPr/>
          <p:nvPr/>
        </p:nvSpPr>
        <p:spPr>
          <a:xfrm>
            <a:off x="5637403" y="4120183"/>
            <a:ext cx="527997" cy="283931"/>
          </a:xfrm>
          <a:custGeom>
            <a:avLst/>
            <a:gdLst/>
            <a:ahLst/>
            <a:cxnLst/>
            <a:rect l="l" t="t" r="r" b="b"/>
            <a:pathLst>
              <a:path w="19063" h="10253" extrusionOk="0">
                <a:moveTo>
                  <a:pt x="4227" y="6173"/>
                </a:moveTo>
                <a:lnTo>
                  <a:pt x="4227" y="6236"/>
                </a:lnTo>
                <a:cubicBezTo>
                  <a:pt x="4206" y="6215"/>
                  <a:pt x="4206" y="6194"/>
                  <a:pt x="4227" y="6173"/>
                </a:cubicBezTo>
                <a:close/>
                <a:moveTo>
                  <a:pt x="6445" y="0"/>
                </a:moveTo>
                <a:cubicBezTo>
                  <a:pt x="5211" y="0"/>
                  <a:pt x="4227" y="1005"/>
                  <a:pt x="4227" y="2218"/>
                </a:cubicBezTo>
                <a:lnTo>
                  <a:pt x="4227" y="5587"/>
                </a:lnTo>
                <a:cubicBezTo>
                  <a:pt x="2700" y="6005"/>
                  <a:pt x="1" y="7177"/>
                  <a:pt x="1" y="8223"/>
                </a:cubicBezTo>
                <a:cubicBezTo>
                  <a:pt x="1" y="9039"/>
                  <a:pt x="1256" y="9751"/>
                  <a:pt x="3516" y="10232"/>
                </a:cubicBezTo>
                <a:lnTo>
                  <a:pt x="3620" y="10253"/>
                </a:lnTo>
                <a:lnTo>
                  <a:pt x="3704" y="10169"/>
                </a:lnTo>
                <a:cubicBezTo>
                  <a:pt x="4415" y="9269"/>
                  <a:pt x="6905" y="8663"/>
                  <a:pt x="9772" y="8663"/>
                </a:cubicBezTo>
                <a:cubicBezTo>
                  <a:pt x="12513" y="8663"/>
                  <a:pt x="14982" y="9249"/>
                  <a:pt x="15777" y="10085"/>
                </a:cubicBezTo>
                <a:lnTo>
                  <a:pt x="15861" y="10169"/>
                </a:lnTo>
                <a:lnTo>
                  <a:pt x="15944" y="10148"/>
                </a:lnTo>
                <a:cubicBezTo>
                  <a:pt x="17953" y="9667"/>
                  <a:pt x="19062" y="8997"/>
                  <a:pt x="19062" y="8223"/>
                </a:cubicBezTo>
                <a:cubicBezTo>
                  <a:pt x="19062" y="7470"/>
                  <a:pt x="16928" y="6361"/>
                  <a:pt x="14856" y="5859"/>
                </a:cubicBezTo>
                <a:lnTo>
                  <a:pt x="14856" y="2218"/>
                </a:lnTo>
                <a:cubicBezTo>
                  <a:pt x="14856" y="1005"/>
                  <a:pt x="13852" y="0"/>
                  <a:pt x="12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42"/>
          <p:cNvGrpSpPr/>
          <p:nvPr/>
        </p:nvGrpSpPr>
        <p:grpSpPr>
          <a:xfrm>
            <a:off x="6777938" y="4111862"/>
            <a:ext cx="452051" cy="300574"/>
            <a:chOff x="2310550" y="3897125"/>
            <a:chExt cx="408025" cy="271350"/>
          </a:xfrm>
        </p:grpSpPr>
        <p:sp>
          <p:nvSpPr>
            <p:cNvPr id="358" name="Google Shape;358;p42"/>
            <p:cNvSpPr/>
            <p:nvPr/>
          </p:nvSpPr>
          <p:spPr>
            <a:xfrm>
              <a:off x="2310550" y="3898175"/>
              <a:ext cx="408025" cy="270300"/>
            </a:xfrm>
            <a:custGeom>
              <a:avLst/>
              <a:gdLst/>
              <a:ahLst/>
              <a:cxnLst/>
              <a:rect l="l" t="t" r="r" b="b"/>
              <a:pathLst>
                <a:path w="16321" h="10812" extrusionOk="0">
                  <a:moveTo>
                    <a:pt x="2804" y="1"/>
                  </a:moveTo>
                  <a:cubicBezTo>
                    <a:pt x="2135" y="419"/>
                    <a:pt x="0" y="2030"/>
                    <a:pt x="1277" y="4394"/>
                  </a:cubicBezTo>
                  <a:cubicBezTo>
                    <a:pt x="2783" y="7177"/>
                    <a:pt x="1800" y="10441"/>
                    <a:pt x="2030" y="10609"/>
                  </a:cubicBezTo>
                  <a:cubicBezTo>
                    <a:pt x="2115" y="10663"/>
                    <a:pt x="2231" y="10680"/>
                    <a:pt x="2344" y="10680"/>
                  </a:cubicBezTo>
                  <a:cubicBezTo>
                    <a:pt x="2537" y="10680"/>
                    <a:pt x="2721" y="10630"/>
                    <a:pt x="2721" y="10630"/>
                  </a:cubicBezTo>
                  <a:cubicBezTo>
                    <a:pt x="2344" y="5964"/>
                    <a:pt x="2721" y="5566"/>
                    <a:pt x="2721" y="5566"/>
                  </a:cubicBezTo>
                  <a:cubicBezTo>
                    <a:pt x="2975" y="5478"/>
                    <a:pt x="3212" y="5437"/>
                    <a:pt x="3433" y="5437"/>
                  </a:cubicBezTo>
                  <a:cubicBezTo>
                    <a:pt x="5935" y="5437"/>
                    <a:pt x="6486" y="10643"/>
                    <a:pt x="9793" y="10797"/>
                  </a:cubicBezTo>
                  <a:cubicBezTo>
                    <a:pt x="10004" y="10807"/>
                    <a:pt x="10214" y="10812"/>
                    <a:pt x="10420" y="10812"/>
                  </a:cubicBezTo>
                  <a:cubicBezTo>
                    <a:pt x="13717" y="10812"/>
                    <a:pt x="16237" y="9625"/>
                    <a:pt x="16237" y="9625"/>
                  </a:cubicBezTo>
                  <a:cubicBezTo>
                    <a:pt x="16321" y="8496"/>
                    <a:pt x="13161" y="8600"/>
                    <a:pt x="12304" y="7805"/>
                  </a:cubicBezTo>
                  <a:cubicBezTo>
                    <a:pt x="11840" y="7949"/>
                    <a:pt x="11367" y="8027"/>
                    <a:pt x="10894" y="8027"/>
                  </a:cubicBezTo>
                  <a:cubicBezTo>
                    <a:pt x="10405" y="8027"/>
                    <a:pt x="9915" y="7944"/>
                    <a:pt x="9437" y="7763"/>
                  </a:cubicBezTo>
                  <a:cubicBezTo>
                    <a:pt x="8579" y="7428"/>
                    <a:pt x="7931" y="6717"/>
                    <a:pt x="7366" y="6006"/>
                  </a:cubicBezTo>
                  <a:cubicBezTo>
                    <a:pt x="6654" y="5106"/>
                    <a:pt x="6047" y="4122"/>
                    <a:pt x="5357" y="3181"/>
                  </a:cubicBezTo>
                  <a:cubicBezTo>
                    <a:pt x="4541" y="2093"/>
                    <a:pt x="3662" y="1047"/>
                    <a:pt x="28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2"/>
            <p:cNvSpPr/>
            <p:nvPr/>
          </p:nvSpPr>
          <p:spPr>
            <a:xfrm>
              <a:off x="2387975" y="3897125"/>
              <a:ext cx="224950" cy="205600"/>
            </a:xfrm>
            <a:custGeom>
              <a:avLst/>
              <a:gdLst/>
              <a:ahLst/>
              <a:cxnLst/>
              <a:rect l="l" t="t" r="r" b="b"/>
              <a:pathLst>
                <a:path w="8998" h="8224" extrusionOk="0">
                  <a:moveTo>
                    <a:pt x="0" y="1"/>
                  </a:moveTo>
                  <a:lnTo>
                    <a:pt x="0" y="1"/>
                  </a:lnTo>
                  <a:cubicBezTo>
                    <a:pt x="1423" y="1737"/>
                    <a:pt x="2762" y="3516"/>
                    <a:pt x="4080" y="5357"/>
                  </a:cubicBezTo>
                  <a:cubicBezTo>
                    <a:pt x="4645" y="6131"/>
                    <a:pt x="5273" y="6989"/>
                    <a:pt x="6152" y="7429"/>
                  </a:cubicBezTo>
                  <a:cubicBezTo>
                    <a:pt x="6681" y="7693"/>
                    <a:pt x="7232" y="7806"/>
                    <a:pt x="7783" y="7806"/>
                  </a:cubicBezTo>
                  <a:cubicBezTo>
                    <a:pt x="8190" y="7806"/>
                    <a:pt x="8597" y="7744"/>
                    <a:pt x="8997" y="7638"/>
                  </a:cubicBezTo>
                  <a:cubicBezTo>
                    <a:pt x="8202" y="7052"/>
                    <a:pt x="6424" y="8224"/>
                    <a:pt x="4310" y="4918"/>
                  </a:cubicBezTo>
                  <a:cubicBezTo>
                    <a:pt x="2344" y="1884"/>
                    <a:pt x="460" y="356"/>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2"/>
          <p:cNvSpPr/>
          <p:nvPr/>
        </p:nvSpPr>
        <p:spPr>
          <a:xfrm>
            <a:off x="7842527" y="4097421"/>
            <a:ext cx="269018" cy="329455"/>
          </a:xfrm>
          <a:custGeom>
            <a:avLst/>
            <a:gdLst/>
            <a:ahLst/>
            <a:cxnLst/>
            <a:rect l="l" t="t" r="r" b="b"/>
            <a:pathLst>
              <a:path w="8475" h="10379" extrusionOk="0">
                <a:moveTo>
                  <a:pt x="4331" y="460"/>
                </a:moveTo>
                <a:cubicBezTo>
                  <a:pt x="5273" y="460"/>
                  <a:pt x="5901" y="1025"/>
                  <a:pt x="6298" y="1611"/>
                </a:cubicBezTo>
                <a:cubicBezTo>
                  <a:pt x="5838" y="1151"/>
                  <a:pt x="5231" y="816"/>
                  <a:pt x="4415" y="816"/>
                </a:cubicBezTo>
                <a:cubicBezTo>
                  <a:pt x="3139" y="816"/>
                  <a:pt x="2365" y="1569"/>
                  <a:pt x="1904" y="2239"/>
                </a:cubicBezTo>
                <a:cubicBezTo>
                  <a:pt x="2197" y="1611"/>
                  <a:pt x="2888" y="460"/>
                  <a:pt x="4331" y="460"/>
                </a:cubicBezTo>
                <a:close/>
                <a:moveTo>
                  <a:pt x="4415" y="1297"/>
                </a:moveTo>
                <a:cubicBezTo>
                  <a:pt x="5378" y="1297"/>
                  <a:pt x="6026" y="1883"/>
                  <a:pt x="6424" y="2490"/>
                </a:cubicBezTo>
                <a:lnTo>
                  <a:pt x="2302" y="2490"/>
                </a:lnTo>
                <a:cubicBezTo>
                  <a:pt x="2678" y="1904"/>
                  <a:pt x="3348" y="1297"/>
                  <a:pt x="4415" y="1297"/>
                </a:cubicBezTo>
                <a:close/>
                <a:moveTo>
                  <a:pt x="1528" y="2971"/>
                </a:moveTo>
                <a:cubicBezTo>
                  <a:pt x="1444" y="3139"/>
                  <a:pt x="1402" y="3264"/>
                  <a:pt x="1381" y="3327"/>
                </a:cubicBezTo>
                <a:lnTo>
                  <a:pt x="879" y="3327"/>
                </a:lnTo>
                <a:cubicBezTo>
                  <a:pt x="900" y="3222"/>
                  <a:pt x="900" y="3097"/>
                  <a:pt x="900" y="2971"/>
                </a:cubicBezTo>
                <a:close/>
                <a:moveTo>
                  <a:pt x="6696" y="2971"/>
                </a:moveTo>
                <a:cubicBezTo>
                  <a:pt x="6758" y="3097"/>
                  <a:pt x="6800" y="3222"/>
                  <a:pt x="6842" y="3327"/>
                </a:cubicBezTo>
                <a:lnTo>
                  <a:pt x="1883" y="3327"/>
                </a:lnTo>
                <a:cubicBezTo>
                  <a:pt x="1925" y="3222"/>
                  <a:pt x="1967" y="3118"/>
                  <a:pt x="2030" y="2971"/>
                </a:cubicBezTo>
                <a:close/>
                <a:moveTo>
                  <a:pt x="7742" y="2971"/>
                </a:moveTo>
                <a:cubicBezTo>
                  <a:pt x="7721" y="3076"/>
                  <a:pt x="7742" y="3201"/>
                  <a:pt x="7742" y="3327"/>
                </a:cubicBezTo>
                <a:lnTo>
                  <a:pt x="7344" y="3327"/>
                </a:lnTo>
                <a:cubicBezTo>
                  <a:pt x="7323" y="3222"/>
                  <a:pt x="7282" y="3097"/>
                  <a:pt x="7219" y="2971"/>
                </a:cubicBezTo>
                <a:close/>
                <a:moveTo>
                  <a:pt x="4331" y="0"/>
                </a:moveTo>
                <a:cubicBezTo>
                  <a:pt x="2176" y="0"/>
                  <a:pt x="1402" y="2155"/>
                  <a:pt x="1297" y="2490"/>
                </a:cubicBezTo>
                <a:lnTo>
                  <a:pt x="356" y="2490"/>
                </a:lnTo>
                <a:lnTo>
                  <a:pt x="398" y="2783"/>
                </a:lnTo>
                <a:cubicBezTo>
                  <a:pt x="460" y="3076"/>
                  <a:pt x="398" y="3348"/>
                  <a:pt x="335" y="3557"/>
                </a:cubicBezTo>
                <a:cubicBezTo>
                  <a:pt x="126" y="3745"/>
                  <a:pt x="0" y="3997"/>
                  <a:pt x="0" y="4269"/>
                </a:cubicBezTo>
                <a:lnTo>
                  <a:pt x="0" y="10378"/>
                </a:lnTo>
                <a:lnTo>
                  <a:pt x="7533" y="10378"/>
                </a:lnTo>
                <a:cubicBezTo>
                  <a:pt x="8056" y="10378"/>
                  <a:pt x="8474" y="9960"/>
                  <a:pt x="8474" y="9437"/>
                </a:cubicBezTo>
                <a:lnTo>
                  <a:pt x="8474" y="3808"/>
                </a:lnTo>
                <a:lnTo>
                  <a:pt x="8474" y="3327"/>
                </a:lnTo>
                <a:lnTo>
                  <a:pt x="8223" y="3327"/>
                </a:lnTo>
                <a:cubicBezTo>
                  <a:pt x="8181" y="3055"/>
                  <a:pt x="8244" y="2804"/>
                  <a:pt x="8244" y="2783"/>
                </a:cubicBezTo>
                <a:lnTo>
                  <a:pt x="8307" y="2490"/>
                </a:lnTo>
                <a:lnTo>
                  <a:pt x="7261" y="2490"/>
                </a:lnTo>
                <a:cubicBezTo>
                  <a:pt x="7010" y="1758"/>
                  <a:pt x="6173" y="0"/>
                  <a:pt x="4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2"/>
          <p:cNvSpPr txBox="1">
            <a:spLocks noGrp="1"/>
          </p:cNvSpPr>
          <p:nvPr>
            <p:ph type="title"/>
          </p:nvPr>
        </p:nvSpPr>
        <p:spPr>
          <a:xfrm>
            <a:off x="5870825" y="1581975"/>
            <a:ext cx="1348800" cy="48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AGE</a:t>
            </a:r>
            <a:endParaRPr sz="2000"/>
          </a:p>
        </p:txBody>
      </p:sp>
      <p:grpSp>
        <p:nvGrpSpPr>
          <p:cNvPr id="362" name="Google Shape;362;p42"/>
          <p:cNvGrpSpPr/>
          <p:nvPr/>
        </p:nvGrpSpPr>
        <p:grpSpPr>
          <a:xfrm>
            <a:off x="3757391" y="4125971"/>
            <a:ext cx="308329" cy="272356"/>
            <a:chOff x="3765275" y="2460200"/>
            <a:chExt cx="278300" cy="245875"/>
          </a:xfrm>
        </p:grpSpPr>
        <p:sp>
          <p:nvSpPr>
            <p:cNvPr id="363" name="Google Shape;363;p42"/>
            <p:cNvSpPr/>
            <p:nvPr/>
          </p:nvSpPr>
          <p:spPr>
            <a:xfrm>
              <a:off x="3765275" y="2508325"/>
              <a:ext cx="135500" cy="197750"/>
            </a:xfrm>
            <a:custGeom>
              <a:avLst/>
              <a:gdLst/>
              <a:ahLst/>
              <a:cxnLst/>
              <a:rect l="l" t="t" r="r" b="b"/>
              <a:pathLst>
                <a:path w="5420" h="7910" extrusionOk="0">
                  <a:moveTo>
                    <a:pt x="2584" y="193"/>
                  </a:moveTo>
                  <a:cubicBezTo>
                    <a:pt x="2771" y="193"/>
                    <a:pt x="2941" y="282"/>
                    <a:pt x="3013" y="440"/>
                  </a:cubicBezTo>
                  <a:cubicBezTo>
                    <a:pt x="3042" y="519"/>
                    <a:pt x="3016" y="541"/>
                    <a:pt x="2958" y="541"/>
                  </a:cubicBezTo>
                  <a:cubicBezTo>
                    <a:pt x="2886" y="541"/>
                    <a:pt x="2765" y="507"/>
                    <a:pt x="2640" y="507"/>
                  </a:cubicBezTo>
                  <a:cubicBezTo>
                    <a:pt x="2575" y="507"/>
                    <a:pt x="2509" y="516"/>
                    <a:pt x="2448" y="545"/>
                  </a:cubicBezTo>
                  <a:cubicBezTo>
                    <a:pt x="2212" y="646"/>
                    <a:pt x="2126" y="964"/>
                    <a:pt x="2046" y="964"/>
                  </a:cubicBezTo>
                  <a:cubicBezTo>
                    <a:pt x="2027" y="964"/>
                    <a:pt x="2008" y="945"/>
                    <a:pt x="1988" y="900"/>
                  </a:cubicBezTo>
                  <a:cubicBezTo>
                    <a:pt x="1883" y="670"/>
                    <a:pt x="2030" y="377"/>
                    <a:pt x="2323" y="252"/>
                  </a:cubicBezTo>
                  <a:cubicBezTo>
                    <a:pt x="2408" y="212"/>
                    <a:pt x="2498" y="193"/>
                    <a:pt x="2584" y="193"/>
                  </a:cubicBezTo>
                  <a:close/>
                  <a:moveTo>
                    <a:pt x="2720" y="2867"/>
                  </a:moveTo>
                  <a:cubicBezTo>
                    <a:pt x="3515" y="2867"/>
                    <a:pt x="4164" y="3516"/>
                    <a:pt x="4164" y="4311"/>
                  </a:cubicBezTo>
                  <a:cubicBezTo>
                    <a:pt x="4164" y="5106"/>
                    <a:pt x="3515" y="5754"/>
                    <a:pt x="2720" y="5754"/>
                  </a:cubicBezTo>
                  <a:cubicBezTo>
                    <a:pt x="1925" y="5754"/>
                    <a:pt x="1276" y="5106"/>
                    <a:pt x="1276" y="4311"/>
                  </a:cubicBezTo>
                  <a:cubicBezTo>
                    <a:pt x="1276" y="3516"/>
                    <a:pt x="1925" y="2867"/>
                    <a:pt x="2720" y="2867"/>
                  </a:cubicBezTo>
                  <a:close/>
                  <a:moveTo>
                    <a:pt x="2720" y="0"/>
                  </a:moveTo>
                  <a:cubicBezTo>
                    <a:pt x="2155" y="0"/>
                    <a:pt x="1695" y="440"/>
                    <a:pt x="1695" y="1005"/>
                  </a:cubicBezTo>
                  <a:cubicBezTo>
                    <a:pt x="1695" y="1549"/>
                    <a:pt x="2092" y="1967"/>
                    <a:pt x="2595" y="2030"/>
                  </a:cubicBezTo>
                  <a:cubicBezTo>
                    <a:pt x="2595" y="2156"/>
                    <a:pt x="2615" y="2365"/>
                    <a:pt x="2636" y="2511"/>
                  </a:cubicBezTo>
                  <a:cubicBezTo>
                    <a:pt x="1193" y="2553"/>
                    <a:pt x="0" y="3746"/>
                    <a:pt x="0" y="5210"/>
                  </a:cubicBezTo>
                  <a:cubicBezTo>
                    <a:pt x="0" y="6696"/>
                    <a:pt x="1214" y="7910"/>
                    <a:pt x="2720" y="7910"/>
                  </a:cubicBezTo>
                  <a:cubicBezTo>
                    <a:pt x="4206" y="7910"/>
                    <a:pt x="5419" y="6696"/>
                    <a:pt x="5419" y="5210"/>
                  </a:cubicBezTo>
                  <a:cubicBezTo>
                    <a:pt x="5419" y="3746"/>
                    <a:pt x="4248" y="2553"/>
                    <a:pt x="2783" y="2511"/>
                  </a:cubicBezTo>
                  <a:cubicBezTo>
                    <a:pt x="2804" y="2365"/>
                    <a:pt x="2825" y="2156"/>
                    <a:pt x="2825" y="2030"/>
                  </a:cubicBezTo>
                  <a:cubicBezTo>
                    <a:pt x="3327" y="1967"/>
                    <a:pt x="3745" y="1549"/>
                    <a:pt x="3745" y="1005"/>
                  </a:cubicBezTo>
                  <a:cubicBezTo>
                    <a:pt x="3745" y="440"/>
                    <a:pt x="3285" y="0"/>
                    <a:pt x="27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2"/>
            <p:cNvSpPr/>
            <p:nvPr/>
          </p:nvSpPr>
          <p:spPr>
            <a:xfrm>
              <a:off x="3908600" y="2460200"/>
              <a:ext cx="134975" cy="198275"/>
            </a:xfrm>
            <a:custGeom>
              <a:avLst/>
              <a:gdLst/>
              <a:ahLst/>
              <a:cxnLst/>
              <a:rect l="l" t="t" r="r" b="b"/>
              <a:pathLst>
                <a:path w="5399" h="7931" extrusionOk="0">
                  <a:moveTo>
                    <a:pt x="2563" y="214"/>
                  </a:moveTo>
                  <a:cubicBezTo>
                    <a:pt x="2751" y="214"/>
                    <a:pt x="2921" y="303"/>
                    <a:pt x="2992" y="461"/>
                  </a:cubicBezTo>
                  <a:cubicBezTo>
                    <a:pt x="3026" y="528"/>
                    <a:pt x="3008" y="548"/>
                    <a:pt x="2959" y="548"/>
                  </a:cubicBezTo>
                  <a:cubicBezTo>
                    <a:pt x="2888" y="548"/>
                    <a:pt x="2755" y="507"/>
                    <a:pt x="2619" y="507"/>
                  </a:cubicBezTo>
                  <a:cubicBezTo>
                    <a:pt x="2554" y="507"/>
                    <a:pt x="2487" y="517"/>
                    <a:pt x="2427" y="545"/>
                  </a:cubicBezTo>
                  <a:cubicBezTo>
                    <a:pt x="2208" y="646"/>
                    <a:pt x="2111" y="964"/>
                    <a:pt x="2027" y="964"/>
                  </a:cubicBezTo>
                  <a:cubicBezTo>
                    <a:pt x="2007" y="964"/>
                    <a:pt x="1987" y="945"/>
                    <a:pt x="1967" y="900"/>
                  </a:cubicBezTo>
                  <a:cubicBezTo>
                    <a:pt x="1883" y="670"/>
                    <a:pt x="2030" y="377"/>
                    <a:pt x="2302" y="273"/>
                  </a:cubicBezTo>
                  <a:cubicBezTo>
                    <a:pt x="2387" y="233"/>
                    <a:pt x="2477" y="214"/>
                    <a:pt x="2563" y="214"/>
                  </a:cubicBezTo>
                  <a:close/>
                  <a:moveTo>
                    <a:pt x="2699" y="2867"/>
                  </a:moveTo>
                  <a:cubicBezTo>
                    <a:pt x="3494" y="2867"/>
                    <a:pt x="4143" y="3516"/>
                    <a:pt x="4143" y="4311"/>
                  </a:cubicBezTo>
                  <a:cubicBezTo>
                    <a:pt x="4143" y="5106"/>
                    <a:pt x="3494" y="5755"/>
                    <a:pt x="2699" y="5755"/>
                  </a:cubicBezTo>
                  <a:cubicBezTo>
                    <a:pt x="1904" y="5755"/>
                    <a:pt x="1256" y="5127"/>
                    <a:pt x="1256" y="4311"/>
                  </a:cubicBezTo>
                  <a:cubicBezTo>
                    <a:pt x="1256" y="3516"/>
                    <a:pt x="1904" y="2867"/>
                    <a:pt x="2699" y="2867"/>
                  </a:cubicBezTo>
                  <a:close/>
                  <a:moveTo>
                    <a:pt x="2699" y="1"/>
                  </a:moveTo>
                  <a:cubicBezTo>
                    <a:pt x="2134" y="1"/>
                    <a:pt x="1674" y="461"/>
                    <a:pt x="1674" y="1026"/>
                  </a:cubicBezTo>
                  <a:cubicBezTo>
                    <a:pt x="1674" y="1549"/>
                    <a:pt x="2072" y="1988"/>
                    <a:pt x="2595" y="2030"/>
                  </a:cubicBezTo>
                  <a:cubicBezTo>
                    <a:pt x="2595" y="2177"/>
                    <a:pt x="2616" y="2365"/>
                    <a:pt x="2636" y="2511"/>
                  </a:cubicBezTo>
                  <a:cubicBezTo>
                    <a:pt x="1172" y="2553"/>
                    <a:pt x="0" y="3746"/>
                    <a:pt x="0" y="5210"/>
                  </a:cubicBezTo>
                  <a:cubicBezTo>
                    <a:pt x="0" y="6717"/>
                    <a:pt x="1214" y="7931"/>
                    <a:pt x="2699" y="7931"/>
                  </a:cubicBezTo>
                  <a:cubicBezTo>
                    <a:pt x="4185" y="7931"/>
                    <a:pt x="5398" y="6717"/>
                    <a:pt x="5398" y="5210"/>
                  </a:cubicBezTo>
                  <a:cubicBezTo>
                    <a:pt x="5398" y="3746"/>
                    <a:pt x="4227" y="2553"/>
                    <a:pt x="2783" y="2511"/>
                  </a:cubicBezTo>
                  <a:cubicBezTo>
                    <a:pt x="2804" y="2365"/>
                    <a:pt x="2804" y="2177"/>
                    <a:pt x="2825" y="2030"/>
                  </a:cubicBezTo>
                  <a:cubicBezTo>
                    <a:pt x="3327" y="1988"/>
                    <a:pt x="3725" y="1549"/>
                    <a:pt x="3725" y="1026"/>
                  </a:cubicBezTo>
                  <a:cubicBezTo>
                    <a:pt x="3725" y="461"/>
                    <a:pt x="3264" y="1"/>
                    <a:pt x="2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5" name="Google Shape;365;p42"/>
          <p:cNvCxnSpPr/>
          <p:nvPr/>
        </p:nvCxnSpPr>
        <p:spPr>
          <a:xfrm>
            <a:off x="4567800" y="1772325"/>
            <a:ext cx="0" cy="170460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cxnSp>
        <p:nvCxnSpPr>
          <p:cNvPr id="370" name="Google Shape;370;p43"/>
          <p:cNvCxnSpPr/>
          <p:nvPr/>
        </p:nvCxnSpPr>
        <p:spPr>
          <a:xfrm>
            <a:off x="713728" y="713725"/>
            <a:ext cx="0" cy="4450200"/>
          </a:xfrm>
          <a:prstGeom prst="straightConnector1">
            <a:avLst/>
          </a:prstGeom>
          <a:noFill/>
          <a:ln w="19050" cap="flat" cmpd="sng">
            <a:solidFill>
              <a:schemeClr val="accent3"/>
            </a:solidFill>
            <a:prstDash val="solid"/>
            <a:round/>
            <a:headEnd type="none" w="med" len="med"/>
            <a:tailEnd type="none" w="med" len="med"/>
          </a:ln>
        </p:spPr>
      </p:cxnSp>
      <p:sp>
        <p:nvSpPr>
          <p:cNvPr id="371" name="Google Shape;371;p43"/>
          <p:cNvSpPr txBox="1">
            <a:spLocks noGrp="1"/>
          </p:cNvSpPr>
          <p:nvPr>
            <p:ph type="title"/>
          </p:nvPr>
        </p:nvSpPr>
        <p:spPr>
          <a:xfrm>
            <a:off x="4571875" y="487775"/>
            <a:ext cx="3971100" cy="7170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THE STRATEGY</a:t>
            </a:r>
            <a:endParaRPr/>
          </a:p>
        </p:txBody>
      </p:sp>
      <p:sp>
        <p:nvSpPr>
          <p:cNvPr id="372" name="Google Shape;372;p43"/>
          <p:cNvSpPr txBox="1">
            <a:spLocks noGrp="1"/>
          </p:cNvSpPr>
          <p:nvPr>
            <p:ph type="title" idx="4294967295"/>
          </p:nvPr>
        </p:nvSpPr>
        <p:spPr>
          <a:xfrm>
            <a:off x="1296743" y="855500"/>
            <a:ext cx="2038800" cy="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STEP 1</a:t>
            </a:r>
            <a:endParaRPr sz="2000"/>
          </a:p>
        </p:txBody>
      </p:sp>
      <p:sp>
        <p:nvSpPr>
          <p:cNvPr id="373" name="Google Shape;373;p43"/>
          <p:cNvSpPr txBox="1">
            <a:spLocks noGrp="1"/>
          </p:cNvSpPr>
          <p:nvPr>
            <p:ph type="subTitle" idx="4294967295"/>
          </p:nvPr>
        </p:nvSpPr>
        <p:spPr>
          <a:xfrm>
            <a:off x="1296743" y="1166901"/>
            <a:ext cx="2038800" cy="40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Venus is terribly hot</a:t>
            </a:r>
            <a:endParaRPr sz="1600"/>
          </a:p>
        </p:txBody>
      </p:sp>
      <p:sp>
        <p:nvSpPr>
          <p:cNvPr id="374" name="Google Shape;374;p43"/>
          <p:cNvSpPr txBox="1">
            <a:spLocks noGrp="1"/>
          </p:cNvSpPr>
          <p:nvPr>
            <p:ph type="title" idx="4294967295"/>
          </p:nvPr>
        </p:nvSpPr>
        <p:spPr>
          <a:xfrm>
            <a:off x="1296743" y="2841659"/>
            <a:ext cx="2038800" cy="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STEP 3</a:t>
            </a:r>
            <a:endParaRPr sz="2000"/>
          </a:p>
        </p:txBody>
      </p:sp>
      <p:sp>
        <p:nvSpPr>
          <p:cNvPr id="375" name="Google Shape;375;p43"/>
          <p:cNvSpPr txBox="1">
            <a:spLocks noGrp="1"/>
          </p:cNvSpPr>
          <p:nvPr>
            <p:ph type="subTitle" idx="4294967295"/>
          </p:nvPr>
        </p:nvSpPr>
        <p:spPr>
          <a:xfrm>
            <a:off x="1296743" y="3153071"/>
            <a:ext cx="2038800" cy="40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Saturn has rings</a:t>
            </a:r>
            <a:endParaRPr sz="1600"/>
          </a:p>
        </p:txBody>
      </p:sp>
      <p:sp>
        <p:nvSpPr>
          <p:cNvPr id="376" name="Google Shape;376;p43"/>
          <p:cNvSpPr txBox="1">
            <a:spLocks noGrp="1"/>
          </p:cNvSpPr>
          <p:nvPr>
            <p:ph type="title" idx="4294967295"/>
          </p:nvPr>
        </p:nvSpPr>
        <p:spPr>
          <a:xfrm>
            <a:off x="1296762" y="1848575"/>
            <a:ext cx="2038800" cy="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STEP 2</a:t>
            </a:r>
            <a:endParaRPr sz="2000"/>
          </a:p>
        </p:txBody>
      </p:sp>
      <p:sp>
        <p:nvSpPr>
          <p:cNvPr id="377" name="Google Shape;377;p43"/>
          <p:cNvSpPr txBox="1">
            <a:spLocks noGrp="1"/>
          </p:cNvSpPr>
          <p:nvPr>
            <p:ph type="subTitle" idx="4294967295"/>
          </p:nvPr>
        </p:nvSpPr>
        <p:spPr>
          <a:xfrm>
            <a:off x="1296768" y="2159984"/>
            <a:ext cx="2038800" cy="40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Mars is a cold place</a:t>
            </a:r>
            <a:endParaRPr sz="1600"/>
          </a:p>
        </p:txBody>
      </p:sp>
      <p:sp>
        <p:nvSpPr>
          <p:cNvPr id="378" name="Google Shape;378;p43"/>
          <p:cNvSpPr txBox="1">
            <a:spLocks noGrp="1"/>
          </p:cNvSpPr>
          <p:nvPr>
            <p:ph type="title" idx="4294967295"/>
          </p:nvPr>
        </p:nvSpPr>
        <p:spPr>
          <a:xfrm>
            <a:off x="1296762" y="3834746"/>
            <a:ext cx="2038800" cy="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STEP 4</a:t>
            </a:r>
            <a:endParaRPr sz="2000"/>
          </a:p>
        </p:txBody>
      </p:sp>
      <p:sp>
        <p:nvSpPr>
          <p:cNvPr id="379" name="Google Shape;379;p43"/>
          <p:cNvSpPr txBox="1">
            <a:spLocks noGrp="1"/>
          </p:cNvSpPr>
          <p:nvPr>
            <p:ph type="subTitle" idx="4294967295"/>
          </p:nvPr>
        </p:nvSpPr>
        <p:spPr>
          <a:xfrm>
            <a:off x="1296768" y="4146150"/>
            <a:ext cx="2038800" cy="40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Mercury is small</a:t>
            </a:r>
            <a:endParaRPr sz="1600"/>
          </a:p>
        </p:txBody>
      </p:sp>
      <p:cxnSp>
        <p:nvCxnSpPr>
          <p:cNvPr id="380" name="Google Shape;380;p43"/>
          <p:cNvCxnSpPr/>
          <p:nvPr/>
        </p:nvCxnSpPr>
        <p:spPr>
          <a:xfrm rot="10800000">
            <a:off x="940681" y="3971250"/>
            <a:ext cx="0" cy="445800"/>
          </a:xfrm>
          <a:prstGeom prst="straightConnector1">
            <a:avLst/>
          </a:prstGeom>
          <a:noFill/>
          <a:ln w="19050" cap="flat" cmpd="sng">
            <a:solidFill>
              <a:schemeClr val="accent3"/>
            </a:solidFill>
            <a:prstDash val="solid"/>
            <a:round/>
            <a:headEnd type="none" w="med" len="med"/>
            <a:tailEnd type="none" w="med" len="med"/>
          </a:ln>
        </p:spPr>
      </p:cxnSp>
      <p:cxnSp>
        <p:nvCxnSpPr>
          <p:cNvPr id="381" name="Google Shape;381;p43"/>
          <p:cNvCxnSpPr/>
          <p:nvPr/>
        </p:nvCxnSpPr>
        <p:spPr>
          <a:xfrm rot="10800000">
            <a:off x="940681" y="2978166"/>
            <a:ext cx="0" cy="445800"/>
          </a:xfrm>
          <a:prstGeom prst="straightConnector1">
            <a:avLst/>
          </a:prstGeom>
          <a:noFill/>
          <a:ln w="19050" cap="flat" cmpd="sng">
            <a:solidFill>
              <a:schemeClr val="accent3"/>
            </a:solidFill>
            <a:prstDash val="solid"/>
            <a:round/>
            <a:headEnd type="none" w="med" len="med"/>
            <a:tailEnd type="none" w="med" len="med"/>
          </a:ln>
        </p:spPr>
      </p:cxnSp>
      <p:cxnSp>
        <p:nvCxnSpPr>
          <p:cNvPr id="382" name="Google Shape;382;p43"/>
          <p:cNvCxnSpPr/>
          <p:nvPr/>
        </p:nvCxnSpPr>
        <p:spPr>
          <a:xfrm rot="10800000">
            <a:off x="940681" y="1985083"/>
            <a:ext cx="0" cy="445800"/>
          </a:xfrm>
          <a:prstGeom prst="straightConnector1">
            <a:avLst/>
          </a:prstGeom>
          <a:noFill/>
          <a:ln w="19050" cap="flat" cmpd="sng">
            <a:solidFill>
              <a:schemeClr val="accent3"/>
            </a:solidFill>
            <a:prstDash val="solid"/>
            <a:round/>
            <a:headEnd type="none" w="med" len="med"/>
            <a:tailEnd type="none" w="med" len="med"/>
          </a:ln>
        </p:spPr>
      </p:cxnSp>
      <p:cxnSp>
        <p:nvCxnSpPr>
          <p:cNvPr id="383" name="Google Shape;383;p43"/>
          <p:cNvCxnSpPr/>
          <p:nvPr/>
        </p:nvCxnSpPr>
        <p:spPr>
          <a:xfrm rot="10800000">
            <a:off x="940681" y="992000"/>
            <a:ext cx="0" cy="445800"/>
          </a:xfrm>
          <a:prstGeom prst="straightConnector1">
            <a:avLst/>
          </a:prstGeom>
          <a:noFill/>
          <a:ln w="19050" cap="flat" cmpd="sng">
            <a:solidFill>
              <a:schemeClr val="accent3"/>
            </a:solidFill>
            <a:prstDash val="solid"/>
            <a:round/>
            <a:headEnd type="none" w="med" len="med"/>
            <a:tailEnd type="none" w="med" len="med"/>
          </a:ln>
        </p:spPr>
      </p:cxnSp>
      <p:pic>
        <p:nvPicPr>
          <p:cNvPr id="384" name="Google Shape;384;p43"/>
          <p:cNvPicPr preferRelativeResize="0"/>
          <p:nvPr/>
        </p:nvPicPr>
        <p:blipFill rotWithShape="1">
          <a:blip r:embed="rId3">
            <a:alphaModFix/>
          </a:blip>
          <a:srcRect l="21648" t="26193" r="23808"/>
          <a:stretch/>
        </p:blipFill>
        <p:spPr>
          <a:xfrm flipH="1">
            <a:off x="4571873" y="1490411"/>
            <a:ext cx="3858902" cy="293721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idx="4"/>
          </p:nvPr>
        </p:nvSpPr>
        <p:spPr>
          <a:xfrm>
            <a:off x="1376526" y="487775"/>
            <a:ext cx="6385500" cy="71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COMPETITOR ANALYSIS </a:t>
            </a:r>
            <a:endParaRPr/>
          </a:p>
        </p:txBody>
      </p:sp>
      <p:sp>
        <p:nvSpPr>
          <p:cNvPr id="390" name="Google Shape;390;p44"/>
          <p:cNvSpPr txBox="1">
            <a:spLocks noGrp="1"/>
          </p:cNvSpPr>
          <p:nvPr>
            <p:ph type="body" idx="1"/>
          </p:nvPr>
        </p:nvSpPr>
        <p:spPr>
          <a:xfrm>
            <a:off x="1397726" y="2928787"/>
            <a:ext cx="2546100" cy="1125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a:t>Here you can list your competitor’s strengths</a:t>
            </a:r>
            <a:endParaRPr/>
          </a:p>
          <a:p>
            <a:pPr marL="457200" lvl="0" indent="-317500" algn="l" rtl="0">
              <a:spcBef>
                <a:spcPts val="0"/>
              </a:spcBef>
              <a:spcAft>
                <a:spcPts val="0"/>
              </a:spcAft>
              <a:buSzPts val="1400"/>
              <a:buAutoNum type="arabicPeriod"/>
            </a:pPr>
            <a:r>
              <a:rPr lang="en"/>
              <a:t>Here you can list your competitor’s strengths</a:t>
            </a:r>
            <a:endParaRPr/>
          </a:p>
        </p:txBody>
      </p:sp>
      <p:sp>
        <p:nvSpPr>
          <p:cNvPr id="391" name="Google Shape;391;p44"/>
          <p:cNvSpPr txBox="1">
            <a:spLocks noGrp="1"/>
          </p:cNvSpPr>
          <p:nvPr>
            <p:ph type="body" idx="2"/>
          </p:nvPr>
        </p:nvSpPr>
        <p:spPr>
          <a:xfrm>
            <a:off x="5202417" y="2928787"/>
            <a:ext cx="2546100" cy="1125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a:t>Here you can list your competitor’s weaknesses</a:t>
            </a:r>
            <a:endParaRPr/>
          </a:p>
          <a:p>
            <a:pPr marL="457200" lvl="0" indent="-317500" algn="l" rtl="0">
              <a:spcBef>
                <a:spcPts val="0"/>
              </a:spcBef>
              <a:spcAft>
                <a:spcPts val="0"/>
              </a:spcAft>
              <a:buSzPts val="1400"/>
              <a:buAutoNum type="arabicPeriod"/>
            </a:pPr>
            <a:r>
              <a:rPr lang="en"/>
              <a:t>Here you can list your competitor’s weaknesses</a:t>
            </a:r>
            <a:endParaRPr/>
          </a:p>
        </p:txBody>
      </p:sp>
      <p:sp>
        <p:nvSpPr>
          <p:cNvPr id="392" name="Google Shape;392;p44"/>
          <p:cNvSpPr txBox="1">
            <a:spLocks noGrp="1"/>
          </p:cNvSpPr>
          <p:nvPr>
            <p:ph type="title"/>
          </p:nvPr>
        </p:nvSpPr>
        <p:spPr>
          <a:xfrm>
            <a:off x="1399826" y="2377061"/>
            <a:ext cx="254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STRENGTHS</a:t>
            </a:r>
            <a:endParaRPr/>
          </a:p>
        </p:txBody>
      </p:sp>
      <p:sp>
        <p:nvSpPr>
          <p:cNvPr id="393" name="Google Shape;393;p44"/>
          <p:cNvSpPr txBox="1">
            <a:spLocks noGrp="1"/>
          </p:cNvSpPr>
          <p:nvPr>
            <p:ph type="title" idx="3"/>
          </p:nvPr>
        </p:nvSpPr>
        <p:spPr>
          <a:xfrm>
            <a:off x="5204517" y="2377061"/>
            <a:ext cx="254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WEAKNESSES</a:t>
            </a:r>
            <a:endParaRPr/>
          </a:p>
        </p:txBody>
      </p:sp>
      <p:sp>
        <p:nvSpPr>
          <p:cNvPr id="394" name="Google Shape;394;p44"/>
          <p:cNvSpPr/>
          <p:nvPr/>
        </p:nvSpPr>
        <p:spPr>
          <a:xfrm>
            <a:off x="2249750" y="1960164"/>
            <a:ext cx="825047" cy="229182"/>
          </a:xfrm>
          <a:custGeom>
            <a:avLst/>
            <a:gdLst/>
            <a:ahLst/>
            <a:cxnLst/>
            <a:rect l="l" t="t" r="r" b="b"/>
            <a:pathLst>
              <a:path w="22222" h="6172" extrusionOk="0">
                <a:moveTo>
                  <a:pt x="17240" y="638"/>
                </a:moveTo>
                <a:cubicBezTo>
                  <a:pt x="17728" y="638"/>
                  <a:pt x="18216" y="717"/>
                  <a:pt x="18686" y="906"/>
                </a:cubicBezTo>
                <a:cubicBezTo>
                  <a:pt x="19209" y="1115"/>
                  <a:pt x="19585" y="1847"/>
                  <a:pt x="19460" y="2391"/>
                </a:cubicBezTo>
                <a:cubicBezTo>
                  <a:pt x="19251" y="3374"/>
                  <a:pt x="18644" y="4797"/>
                  <a:pt x="16886" y="5425"/>
                </a:cubicBezTo>
                <a:cubicBezTo>
                  <a:pt x="16501" y="5564"/>
                  <a:pt x="15910" y="5646"/>
                  <a:pt x="15409" y="5646"/>
                </a:cubicBezTo>
                <a:cubicBezTo>
                  <a:pt x="15230" y="5646"/>
                  <a:pt x="15062" y="5635"/>
                  <a:pt x="14919" y="5613"/>
                </a:cubicBezTo>
                <a:cubicBezTo>
                  <a:pt x="13978" y="5488"/>
                  <a:pt x="12680" y="5069"/>
                  <a:pt x="12346" y="3709"/>
                </a:cubicBezTo>
                <a:cubicBezTo>
                  <a:pt x="12199" y="3165"/>
                  <a:pt x="12618" y="2433"/>
                  <a:pt x="13078" y="2119"/>
                </a:cubicBezTo>
                <a:cubicBezTo>
                  <a:pt x="14011" y="1508"/>
                  <a:pt x="15623" y="638"/>
                  <a:pt x="17240" y="638"/>
                </a:cubicBezTo>
                <a:close/>
                <a:moveTo>
                  <a:pt x="4750" y="646"/>
                </a:moveTo>
                <a:cubicBezTo>
                  <a:pt x="6375" y="646"/>
                  <a:pt x="7980" y="1507"/>
                  <a:pt x="8914" y="2119"/>
                </a:cubicBezTo>
                <a:cubicBezTo>
                  <a:pt x="9395" y="2433"/>
                  <a:pt x="9793" y="3165"/>
                  <a:pt x="9667" y="3709"/>
                </a:cubicBezTo>
                <a:cubicBezTo>
                  <a:pt x="9218" y="5526"/>
                  <a:pt x="7066" y="5683"/>
                  <a:pt x="6334" y="5683"/>
                </a:cubicBezTo>
                <a:cubicBezTo>
                  <a:pt x="6181" y="5683"/>
                  <a:pt x="6090" y="5676"/>
                  <a:pt x="6090" y="5676"/>
                </a:cubicBezTo>
                <a:cubicBezTo>
                  <a:pt x="3579" y="5279"/>
                  <a:pt x="2805" y="3521"/>
                  <a:pt x="2553" y="2391"/>
                </a:cubicBezTo>
                <a:cubicBezTo>
                  <a:pt x="2428" y="1847"/>
                  <a:pt x="2805" y="1115"/>
                  <a:pt x="3307" y="906"/>
                </a:cubicBezTo>
                <a:cubicBezTo>
                  <a:pt x="3778" y="723"/>
                  <a:pt x="4265" y="646"/>
                  <a:pt x="4750" y="646"/>
                </a:cubicBezTo>
                <a:close/>
                <a:moveTo>
                  <a:pt x="3171" y="0"/>
                </a:moveTo>
                <a:cubicBezTo>
                  <a:pt x="2442" y="0"/>
                  <a:pt x="1707" y="68"/>
                  <a:pt x="1005" y="236"/>
                </a:cubicBezTo>
                <a:cubicBezTo>
                  <a:pt x="880" y="257"/>
                  <a:pt x="754" y="278"/>
                  <a:pt x="628" y="299"/>
                </a:cubicBezTo>
                <a:cubicBezTo>
                  <a:pt x="566" y="320"/>
                  <a:pt x="503" y="341"/>
                  <a:pt x="440" y="361"/>
                </a:cubicBezTo>
                <a:cubicBezTo>
                  <a:pt x="336" y="382"/>
                  <a:pt x="231" y="424"/>
                  <a:pt x="210" y="445"/>
                </a:cubicBezTo>
                <a:cubicBezTo>
                  <a:pt x="189" y="445"/>
                  <a:pt x="168" y="466"/>
                  <a:pt x="147" y="466"/>
                </a:cubicBezTo>
                <a:cubicBezTo>
                  <a:pt x="1" y="571"/>
                  <a:pt x="105" y="717"/>
                  <a:pt x="147" y="843"/>
                </a:cubicBezTo>
                <a:cubicBezTo>
                  <a:pt x="231" y="1052"/>
                  <a:pt x="273" y="1282"/>
                  <a:pt x="336" y="1512"/>
                </a:cubicBezTo>
                <a:cubicBezTo>
                  <a:pt x="362" y="1591"/>
                  <a:pt x="413" y="1611"/>
                  <a:pt x="474" y="1611"/>
                </a:cubicBezTo>
                <a:cubicBezTo>
                  <a:pt x="538" y="1611"/>
                  <a:pt x="613" y="1588"/>
                  <a:pt x="677" y="1588"/>
                </a:cubicBezTo>
                <a:cubicBezTo>
                  <a:pt x="697" y="1588"/>
                  <a:pt x="716" y="1590"/>
                  <a:pt x="733" y="1596"/>
                </a:cubicBezTo>
                <a:cubicBezTo>
                  <a:pt x="984" y="1680"/>
                  <a:pt x="1193" y="1994"/>
                  <a:pt x="1361" y="2203"/>
                </a:cubicBezTo>
                <a:cubicBezTo>
                  <a:pt x="1675" y="2621"/>
                  <a:pt x="1926" y="3102"/>
                  <a:pt x="2240" y="3521"/>
                </a:cubicBezTo>
                <a:cubicBezTo>
                  <a:pt x="2491" y="3856"/>
                  <a:pt x="2784" y="4191"/>
                  <a:pt x="3097" y="4504"/>
                </a:cubicBezTo>
                <a:cubicBezTo>
                  <a:pt x="3579" y="4986"/>
                  <a:pt x="4123" y="5425"/>
                  <a:pt x="4730" y="5718"/>
                </a:cubicBezTo>
                <a:cubicBezTo>
                  <a:pt x="5357" y="6032"/>
                  <a:pt x="5943" y="6136"/>
                  <a:pt x="6634" y="6157"/>
                </a:cubicBezTo>
                <a:cubicBezTo>
                  <a:pt x="6702" y="6162"/>
                  <a:pt x="6770" y="6164"/>
                  <a:pt x="6839" y="6164"/>
                </a:cubicBezTo>
                <a:cubicBezTo>
                  <a:pt x="7446" y="6164"/>
                  <a:pt x="8074" y="6000"/>
                  <a:pt x="8600" y="5718"/>
                </a:cubicBezTo>
                <a:cubicBezTo>
                  <a:pt x="9123" y="5446"/>
                  <a:pt x="9563" y="5048"/>
                  <a:pt x="9856" y="4567"/>
                </a:cubicBezTo>
                <a:cubicBezTo>
                  <a:pt x="10044" y="4274"/>
                  <a:pt x="10191" y="3939"/>
                  <a:pt x="10295" y="3605"/>
                </a:cubicBezTo>
                <a:cubicBezTo>
                  <a:pt x="10358" y="3395"/>
                  <a:pt x="10337" y="3061"/>
                  <a:pt x="10484" y="2872"/>
                </a:cubicBezTo>
                <a:cubicBezTo>
                  <a:pt x="10621" y="2685"/>
                  <a:pt x="10899" y="2588"/>
                  <a:pt x="11167" y="2588"/>
                </a:cubicBezTo>
                <a:cubicBezTo>
                  <a:pt x="11350" y="2588"/>
                  <a:pt x="11528" y="2633"/>
                  <a:pt x="11655" y="2726"/>
                </a:cubicBezTo>
                <a:cubicBezTo>
                  <a:pt x="11823" y="2851"/>
                  <a:pt x="11844" y="2956"/>
                  <a:pt x="11885" y="3165"/>
                </a:cubicBezTo>
                <a:cubicBezTo>
                  <a:pt x="11948" y="3521"/>
                  <a:pt x="12053" y="3898"/>
                  <a:pt x="12220" y="4232"/>
                </a:cubicBezTo>
                <a:cubicBezTo>
                  <a:pt x="12701" y="5195"/>
                  <a:pt x="13601" y="5843"/>
                  <a:pt x="14668" y="6074"/>
                </a:cubicBezTo>
                <a:cubicBezTo>
                  <a:pt x="14987" y="6136"/>
                  <a:pt x="15328" y="6171"/>
                  <a:pt x="15670" y="6171"/>
                </a:cubicBezTo>
                <a:cubicBezTo>
                  <a:pt x="16135" y="6171"/>
                  <a:pt x="16601" y="6105"/>
                  <a:pt x="17012" y="5948"/>
                </a:cubicBezTo>
                <a:cubicBezTo>
                  <a:pt x="18183" y="5530"/>
                  <a:pt x="19167" y="4651"/>
                  <a:pt x="19941" y="3667"/>
                </a:cubicBezTo>
                <a:cubicBezTo>
                  <a:pt x="20213" y="3312"/>
                  <a:pt x="20422" y="2914"/>
                  <a:pt x="20673" y="2538"/>
                </a:cubicBezTo>
                <a:cubicBezTo>
                  <a:pt x="20883" y="2245"/>
                  <a:pt x="21134" y="1826"/>
                  <a:pt x="21468" y="1638"/>
                </a:cubicBezTo>
                <a:cubicBezTo>
                  <a:pt x="21516" y="1622"/>
                  <a:pt x="21588" y="1582"/>
                  <a:pt x="21656" y="1582"/>
                </a:cubicBezTo>
                <a:cubicBezTo>
                  <a:pt x="21678" y="1582"/>
                  <a:pt x="21699" y="1586"/>
                  <a:pt x="21719" y="1596"/>
                </a:cubicBezTo>
                <a:cubicBezTo>
                  <a:pt x="21746" y="1614"/>
                  <a:pt x="21770" y="1623"/>
                  <a:pt x="21792" y="1623"/>
                </a:cubicBezTo>
                <a:cubicBezTo>
                  <a:pt x="21944" y="1623"/>
                  <a:pt x="21994" y="1230"/>
                  <a:pt x="22012" y="1157"/>
                </a:cubicBezTo>
                <a:cubicBezTo>
                  <a:pt x="22054" y="1094"/>
                  <a:pt x="22117" y="947"/>
                  <a:pt x="22159" y="801"/>
                </a:cubicBezTo>
                <a:cubicBezTo>
                  <a:pt x="22222" y="613"/>
                  <a:pt x="21699" y="320"/>
                  <a:pt x="21134" y="215"/>
                </a:cubicBezTo>
                <a:cubicBezTo>
                  <a:pt x="20453" y="67"/>
                  <a:pt x="19756" y="0"/>
                  <a:pt x="19057" y="0"/>
                </a:cubicBezTo>
                <a:cubicBezTo>
                  <a:pt x="17477" y="0"/>
                  <a:pt x="15882" y="342"/>
                  <a:pt x="14417" y="864"/>
                </a:cubicBezTo>
                <a:cubicBezTo>
                  <a:pt x="13915" y="1031"/>
                  <a:pt x="13413" y="1219"/>
                  <a:pt x="12952" y="1450"/>
                </a:cubicBezTo>
                <a:cubicBezTo>
                  <a:pt x="12534" y="1659"/>
                  <a:pt x="12053" y="1805"/>
                  <a:pt x="11613" y="1889"/>
                </a:cubicBezTo>
                <a:cubicBezTo>
                  <a:pt x="11540" y="1910"/>
                  <a:pt x="11472" y="1915"/>
                  <a:pt x="11407" y="1915"/>
                </a:cubicBezTo>
                <a:cubicBezTo>
                  <a:pt x="11341" y="1915"/>
                  <a:pt x="11279" y="1910"/>
                  <a:pt x="11216" y="1910"/>
                </a:cubicBezTo>
                <a:cubicBezTo>
                  <a:pt x="11207" y="1914"/>
                  <a:pt x="11200" y="1916"/>
                  <a:pt x="11193" y="1916"/>
                </a:cubicBezTo>
                <a:cubicBezTo>
                  <a:pt x="11165" y="1916"/>
                  <a:pt x="11145" y="1889"/>
                  <a:pt x="11111" y="1889"/>
                </a:cubicBezTo>
                <a:cubicBezTo>
                  <a:pt x="11090" y="1889"/>
                  <a:pt x="11090" y="1931"/>
                  <a:pt x="11090" y="1931"/>
                </a:cubicBezTo>
                <a:cubicBezTo>
                  <a:pt x="10797" y="1931"/>
                  <a:pt x="10484" y="1910"/>
                  <a:pt x="10212" y="1847"/>
                </a:cubicBezTo>
                <a:cubicBezTo>
                  <a:pt x="9877" y="1742"/>
                  <a:pt x="9626" y="1596"/>
                  <a:pt x="9333" y="1450"/>
                </a:cubicBezTo>
                <a:cubicBezTo>
                  <a:pt x="9061" y="1324"/>
                  <a:pt x="8789" y="1198"/>
                  <a:pt x="8517" y="1094"/>
                </a:cubicBezTo>
                <a:cubicBezTo>
                  <a:pt x="7073" y="529"/>
                  <a:pt x="5525" y="131"/>
                  <a:pt x="3976" y="27"/>
                </a:cubicBezTo>
                <a:cubicBezTo>
                  <a:pt x="3710" y="10"/>
                  <a:pt x="3441" y="0"/>
                  <a:pt x="3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4"/>
          <p:cNvGrpSpPr/>
          <p:nvPr/>
        </p:nvGrpSpPr>
        <p:grpSpPr>
          <a:xfrm>
            <a:off x="6093805" y="1949962"/>
            <a:ext cx="760668" cy="249760"/>
            <a:chOff x="6074551" y="2440475"/>
            <a:chExt cx="799693" cy="262547"/>
          </a:xfrm>
        </p:grpSpPr>
        <p:sp>
          <p:nvSpPr>
            <p:cNvPr id="396" name="Google Shape;396;p44"/>
            <p:cNvSpPr/>
            <p:nvPr/>
          </p:nvSpPr>
          <p:spPr>
            <a:xfrm>
              <a:off x="6074551" y="2440475"/>
              <a:ext cx="799693" cy="262547"/>
            </a:xfrm>
            <a:custGeom>
              <a:avLst/>
              <a:gdLst/>
              <a:ahLst/>
              <a:cxnLst/>
              <a:rect l="l" t="t" r="r" b="b"/>
              <a:pathLst>
                <a:path w="15150" h="6237" extrusionOk="0">
                  <a:moveTo>
                    <a:pt x="3223" y="461"/>
                  </a:moveTo>
                  <a:lnTo>
                    <a:pt x="3307" y="608"/>
                  </a:lnTo>
                  <a:cubicBezTo>
                    <a:pt x="2470" y="1110"/>
                    <a:pt x="2260" y="2031"/>
                    <a:pt x="2260" y="2051"/>
                  </a:cubicBezTo>
                  <a:lnTo>
                    <a:pt x="2093" y="2010"/>
                  </a:lnTo>
                  <a:cubicBezTo>
                    <a:pt x="2114" y="1968"/>
                    <a:pt x="2323" y="1005"/>
                    <a:pt x="3223" y="461"/>
                  </a:cubicBezTo>
                  <a:close/>
                  <a:moveTo>
                    <a:pt x="10107" y="461"/>
                  </a:moveTo>
                  <a:lnTo>
                    <a:pt x="10190" y="608"/>
                  </a:lnTo>
                  <a:cubicBezTo>
                    <a:pt x="9353" y="1110"/>
                    <a:pt x="9144" y="2031"/>
                    <a:pt x="9144" y="2051"/>
                  </a:cubicBezTo>
                  <a:lnTo>
                    <a:pt x="8977" y="2010"/>
                  </a:lnTo>
                  <a:cubicBezTo>
                    <a:pt x="8998" y="1968"/>
                    <a:pt x="9207" y="1005"/>
                    <a:pt x="10107" y="461"/>
                  </a:cubicBezTo>
                  <a:close/>
                  <a:moveTo>
                    <a:pt x="4123" y="1"/>
                  </a:moveTo>
                  <a:cubicBezTo>
                    <a:pt x="2867" y="1"/>
                    <a:pt x="1821" y="1047"/>
                    <a:pt x="1570" y="2449"/>
                  </a:cubicBezTo>
                  <a:lnTo>
                    <a:pt x="586" y="2449"/>
                  </a:lnTo>
                  <a:cubicBezTo>
                    <a:pt x="252" y="2449"/>
                    <a:pt x="1" y="2721"/>
                    <a:pt x="1" y="3035"/>
                  </a:cubicBezTo>
                  <a:cubicBezTo>
                    <a:pt x="1" y="3349"/>
                    <a:pt x="252" y="3621"/>
                    <a:pt x="586" y="3621"/>
                  </a:cubicBezTo>
                  <a:lnTo>
                    <a:pt x="1549" y="3621"/>
                  </a:lnTo>
                  <a:cubicBezTo>
                    <a:pt x="1737" y="5106"/>
                    <a:pt x="2825" y="6236"/>
                    <a:pt x="4123" y="6236"/>
                  </a:cubicBezTo>
                  <a:cubicBezTo>
                    <a:pt x="5441" y="6236"/>
                    <a:pt x="6508" y="5106"/>
                    <a:pt x="6717" y="3621"/>
                  </a:cubicBezTo>
                  <a:lnTo>
                    <a:pt x="8370" y="3621"/>
                  </a:lnTo>
                  <a:cubicBezTo>
                    <a:pt x="8579" y="5106"/>
                    <a:pt x="9646" y="6236"/>
                    <a:pt x="10965" y="6236"/>
                  </a:cubicBezTo>
                  <a:cubicBezTo>
                    <a:pt x="12262" y="6236"/>
                    <a:pt x="13350" y="5106"/>
                    <a:pt x="13538" y="3621"/>
                  </a:cubicBezTo>
                  <a:lnTo>
                    <a:pt x="14563" y="3621"/>
                  </a:lnTo>
                  <a:cubicBezTo>
                    <a:pt x="14898" y="3621"/>
                    <a:pt x="15149" y="3349"/>
                    <a:pt x="15149" y="3035"/>
                  </a:cubicBezTo>
                  <a:cubicBezTo>
                    <a:pt x="15149" y="2721"/>
                    <a:pt x="14898" y="2449"/>
                    <a:pt x="14563" y="2449"/>
                  </a:cubicBezTo>
                  <a:lnTo>
                    <a:pt x="13517" y="2449"/>
                  </a:lnTo>
                  <a:cubicBezTo>
                    <a:pt x="13266" y="1047"/>
                    <a:pt x="12220" y="1"/>
                    <a:pt x="10965" y="1"/>
                  </a:cubicBezTo>
                  <a:cubicBezTo>
                    <a:pt x="9709" y="1"/>
                    <a:pt x="8642" y="1047"/>
                    <a:pt x="8391" y="2449"/>
                  </a:cubicBezTo>
                  <a:lnTo>
                    <a:pt x="6696" y="2449"/>
                  </a:lnTo>
                  <a:cubicBezTo>
                    <a:pt x="6424" y="1047"/>
                    <a:pt x="5378" y="1"/>
                    <a:pt x="41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4"/>
            <p:cNvSpPr/>
            <p:nvPr/>
          </p:nvSpPr>
          <p:spPr>
            <a:xfrm>
              <a:off x="6552813" y="2466925"/>
              <a:ext cx="209700" cy="20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4"/>
            <p:cNvSpPr/>
            <p:nvPr/>
          </p:nvSpPr>
          <p:spPr>
            <a:xfrm>
              <a:off x="6187150" y="2466925"/>
              <a:ext cx="209700" cy="20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9" name="Google Shape;399;p44"/>
          <p:cNvCxnSpPr/>
          <p:nvPr/>
        </p:nvCxnSpPr>
        <p:spPr>
          <a:xfrm>
            <a:off x="4566750" y="2199725"/>
            <a:ext cx="0" cy="170460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45"/>
          <p:cNvGrpSpPr/>
          <p:nvPr/>
        </p:nvGrpSpPr>
        <p:grpSpPr>
          <a:xfrm>
            <a:off x="2559509" y="2568933"/>
            <a:ext cx="4046716" cy="5400"/>
            <a:chOff x="2559509" y="2568933"/>
            <a:chExt cx="4046716" cy="5400"/>
          </a:xfrm>
        </p:grpSpPr>
        <p:cxnSp>
          <p:nvCxnSpPr>
            <p:cNvPr id="405" name="Google Shape;405;p45"/>
            <p:cNvCxnSpPr/>
            <p:nvPr/>
          </p:nvCxnSpPr>
          <p:spPr>
            <a:xfrm rot="10800000" flipH="1">
              <a:off x="2559509" y="2568933"/>
              <a:ext cx="1488900" cy="5400"/>
            </a:xfrm>
            <a:prstGeom prst="straightConnector1">
              <a:avLst/>
            </a:prstGeom>
            <a:noFill/>
            <a:ln w="19050" cap="flat" cmpd="sng">
              <a:solidFill>
                <a:srgbClr val="000000"/>
              </a:solidFill>
              <a:prstDash val="solid"/>
              <a:round/>
              <a:headEnd type="none" w="med" len="med"/>
              <a:tailEnd type="none" w="med" len="med"/>
            </a:ln>
          </p:spPr>
        </p:cxnSp>
        <p:cxnSp>
          <p:nvCxnSpPr>
            <p:cNvPr id="406" name="Google Shape;406;p45"/>
            <p:cNvCxnSpPr/>
            <p:nvPr/>
          </p:nvCxnSpPr>
          <p:spPr>
            <a:xfrm>
              <a:off x="5080125" y="2574200"/>
              <a:ext cx="1526100" cy="0"/>
            </a:xfrm>
            <a:prstGeom prst="straightConnector1">
              <a:avLst/>
            </a:prstGeom>
            <a:noFill/>
            <a:ln w="19050" cap="flat" cmpd="sng">
              <a:solidFill>
                <a:srgbClr val="000000"/>
              </a:solidFill>
              <a:prstDash val="solid"/>
              <a:round/>
              <a:headEnd type="none" w="med" len="med"/>
              <a:tailEnd type="none" w="med" len="med"/>
            </a:ln>
          </p:spPr>
        </p:cxnSp>
      </p:grpSp>
      <p:sp>
        <p:nvSpPr>
          <p:cNvPr id="407" name="Google Shape;407;p45"/>
          <p:cNvSpPr txBox="1">
            <a:spLocks noGrp="1"/>
          </p:cNvSpPr>
          <p:nvPr>
            <p:ph type="title"/>
          </p:nvPr>
        </p:nvSpPr>
        <p:spPr>
          <a:xfrm>
            <a:off x="599828" y="487775"/>
            <a:ext cx="6395100" cy="71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MARKET SEGMENTATION</a:t>
            </a:r>
            <a:endParaRPr/>
          </a:p>
        </p:txBody>
      </p:sp>
      <p:sp>
        <p:nvSpPr>
          <p:cNvPr id="408" name="Google Shape;408;p45"/>
          <p:cNvSpPr txBox="1">
            <a:spLocks noGrp="1"/>
          </p:cNvSpPr>
          <p:nvPr>
            <p:ph type="subTitle" idx="1"/>
          </p:nvPr>
        </p:nvSpPr>
        <p:spPr>
          <a:xfrm>
            <a:off x="968900" y="3791753"/>
            <a:ext cx="21735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Saturn is a gas giant and has several rings</a:t>
            </a:r>
            <a:endParaRPr sz="1400"/>
          </a:p>
        </p:txBody>
      </p:sp>
      <p:sp>
        <p:nvSpPr>
          <p:cNvPr id="409" name="Google Shape;409;p45"/>
          <p:cNvSpPr txBox="1">
            <a:spLocks noGrp="1"/>
          </p:cNvSpPr>
          <p:nvPr>
            <p:ph type="subTitle" idx="2"/>
          </p:nvPr>
        </p:nvSpPr>
        <p:spPr>
          <a:xfrm>
            <a:off x="3485211" y="3791753"/>
            <a:ext cx="21735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Venus is the second planet from the Sun</a:t>
            </a:r>
            <a:endParaRPr sz="1400"/>
          </a:p>
        </p:txBody>
      </p:sp>
      <p:sp>
        <p:nvSpPr>
          <p:cNvPr id="410" name="Google Shape;410;p45"/>
          <p:cNvSpPr txBox="1">
            <a:spLocks noGrp="1"/>
          </p:cNvSpPr>
          <p:nvPr>
            <p:ph type="subTitle" idx="3"/>
          </p:nvPr>
        </p:nvSpPr>
        <p:spPr>
          <a:xfrm>
            <a:off x="6027272" y="3791753"/>
            <a:ext cx="21735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Despite being red, Mars is a cold place</a:t>
            </a:r>
            <a:endParaRPr sz="1400"/>
          </a:p>
        </p:txBody>
      </p:sp>
      <p:sp>
        <p:nvSpPr>
          <p:cNvPr id="411" name="Google Shape;411;p45"/>
          <p:cNvSpPr txBox="1">
            <a:spLocks noGrp="1"/>
          </p:cNvSpPr>
          <p:nvPr>
            <p:ph type="title" idx="4"/>
          </p:nvPr>
        </p:nvSpPr>
        <p:spPr>
          <a:xfrm>
            <a:off x="1346900" y="3228226"/>
            <a:ext cx="14175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412" name="Google Shape;412;p45"/>
          <p:cNvSpPr txBox="1">
            <a:spLocks noGrp="1"/>
          </p:cNvSpPr>
          <p:nvPr>
            <p:ph type="title" idx="5"/>
          </p:nvPr>
        </p:nvSpPr>
        <p:spPr>
          <a:xfrm>
            <a:off x="3863250" y="3228226"/>
            <a:ext cx="14175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413" name="Google Shape;413;p45"/>
          <p:cNvSpPr txBox="1">
            <a:spLocks noGrp="1"/>
          </p:cNvSpPr>
          <p:nvPr>
            <p:ph type="title" idx="6"/>
          </p:nvPr>
        </p:nvSpPr>
        <p:spPr>
          <a:xfrm>
            <a:off x="6379600" y="3224751"/>
            <a:ext cx="14175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grpSp>
        <p:nvGrpSpPr>
          <p:cNvPr id="414" name="Google Shape;414;p45"/>
          <p:cNvGrpSpPr/>
          <p:nvPr/>
        </p:nvGrpSpPr>
        <p:grpSpPr>
          <a:xfrm>
            <a:off x="1532059" y="2050296"/>
            <a:ext cx="1047171" cy="1046999"/>
            <a:chOff x="4049800" y="640400"/>
            <a:chExt cx="858900" cy="858900"/>
          </a:xfrm>
        </p:grpSpPr>
        <p:sp>
          <p:nvSpPr>
            <p:cNvPr id="415" name="Google Shape;415;p45"/>
            <p:cNvSpPr/>
            <p:nvPr/>
          </p:nvSpPr>
          <p:spPr>
            <a:xfrm>
              <a:off x="4049800" y="640400"/>
              <a:ext cx="858900" cy="858900"/>
            </a:xfrm>
            <a:prstGeom prst="donut">
              <a:avLst>
                <a:gd name="adj" fmla="val 8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5"/>
            <p:cNvSpPr/>
            <p:nvPr/>
          </p:nvSpPr>
          <p:spPr>
            <a:xfrm>
              <a:off x="4049800" y="640400"/>
              <a:ext cx="858900" cy="858900"/>
            </a:xfrm>
            <a:prstGeom prst="blockArc">
              <a:avLst>
                <a:gd name="adj1" fmla="val 20281815"/>
                <a:gd name="adj2" fmla="val 2471087"/>
                <a:gd name="adj3" fmla="val 8639"/>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45"/>
          <p:cNvGrpSpPr/>
          <p:nvPr/>
        </p:nvGrpSpPr>
        <p:grpSpPr>
          <a:xfrm rot="-2475930">
            <a:off x="4048198" y="2050179"/>
            <a:ext cx="1047142" cy="1047020"/>
            <a:chOff x="4049800" y="640400"/>
            <a:chExt cx="858900" cy="858900"/>
          </a:xfrm>
        </p:grpSpPr>
        <p:sp>
          <p:nvSpPr>
            <p:cNvPr id="418" name="Google Shape;418;p45"/>
            <p:cNvSpPr/>
            <p:nvPr/>
          </p:nvSpPr>
          <p:spPr>
            <a:xfrm>
              <a:off x="4049800" y="640400"/>
              <a:ext cx="858900" cy="858900"/>
            </a:xfrm>
            <a:prstGeom prst="donut">
              <a:avLst>
                <a:gd name="adj" fmla="val 8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5"/>
            <p:cNvSpPr/>
            <p:nvPr/>
          </p:nvSpPr>
          <p:spPr>
            <a:xfrm>
              <a:off x="4049800" y="640400"/>
              <a:ext cx="858900" cy="858900"/>
            </a:xfrm>
            <a:prstGeom prst="blockArc">
              <a:avLst>
                <a:gd name="adj1" fmla="val 13194737"/>
                <a:gd name="adj2" fmla="val 2556529"/>
                <a:gd name="adj3" fmla="val 874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45"/>
          <p:cNvGrpSpPr/>
          <p:nvPr/>
        </p:nvGrpSpPr>
        <p:grpSpPr>
          <a:xfrm flipH="1">
            <a:off x="6590447" y="2050296"/>
            <a:ext cx="1047171" cy="1046999"/>
            <a:chOff x="4049800" y="640400"/>
            <a:chExt cx="858900" cy="858900"/>
          </a:xfrm>
        </p:grpSpPr>
        <p:sp>
          <p:nvSpPr>
            <p:cNvPr id="421" name="Google Shape;421;p45"/>
            <p:cNvSpPr/>
            <p:nvPr/>
          </p:nvSpPr>
          <p:spPr>
            <a:xfrm>
              <a:off x="4049800" y="640400"/>
              <a:ext cx="858900" cy="858900"/>
            </a:xfrm>
            <a:prstGeom prst="donut">
              <a:avLst>
                <a:gd name="adj" fmla="val 8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5"/>
            <p:cNvSpPr/>
            <p:nvPr/>
          </p:nvSpPr>
          <p:spPr>
            <a:xfrm>
              <a:off x="4049800" y="640400"/>
              <a:ext cx="858900" cy="858900"/>
            </a:xfrm>
            <a:prstGeom prst="blockArc">
              <a:avLst>
                <a:gd name="adj1" fmla="val 20281815"/>
                <a:gd name="adj2" fmla="val 2471087"/>
                <a:gd name="adj3" fmla="val 8639"/>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45"/>
          <p:cNvSpPr/>
          <p:nvPr/>
        </p:nvSpPr>
        <p:spPr>
          <a:xfrm>
            <a:off x="1918567" y="2436900"/>
            <a:ext cx="274125" cy="273775"/>
          </a:xfrm>
          <a:custGeom>
            <a:avLst/>
            <a:gdLst/>
            <a:ahLst/>
            <a:cxnLst/>
            <a:rect l="l" t="t" r="r" b="b"/>
            <a:pathLst>
              <a:path w="10965" h="10951" extrusionOk="0">
                <a:moveTo>
                  <a:pt x="5859" y="1326"/>
                </a:moveTo>
                <a:cubicBezTo>
                  <a:pt x="5964" y="1347"/>
                  <a:pt x="6090" y="1368"/>
                  <a:pt x="6194" y="1389"/>
                </a:cubicBezTo>
                <a:cubicBezTo>
                  <a:pt x="6173" y="1807"/>
                  <a:pt x="6403" y="2225"/>
                  <a:pt x="6822" y="2414"/>
                </a:cubicBezTo>
                <a:cubicBezTo>
                  <a:pt x="6968" y="2497"/>
                  <a:pt x="7115" y="2518"/>
                  <a:pt x="7261" y="2518"/>
                </a:cubicBezTo>
                <a:cubicBezTo>
                  <a:pt x="7554" y="2518"/>
                  <a:pt x="7826" y="2414"/>
                  <a:pt x="8015" y="2205"/>
                </a:cubicBezTo>
                <a:cubicBezTo>
                  <a:pt x="8119" y="2288"/>
                  <a:pt x="8203" y="2351"/>
                  <a:pt x="8287" y="2435"/>
                </a:cubicBezTo>
                <a:cubicBezTo>
                  <a:pt x="8035" y="2790"/>
                  <a:pt x="8015" y="3272"/>
                  <a:pt x="8266" y="3648"/>
                </a:cubicBezTo>
                <a:lnTo>
                  <a:pt x="8245" y="3648"/>
                </a:lnTo>
                <a:cubicBezTo>
                  <a:pt x="8454" y="3962"/>
                  <a:pt x="8810" y="4150"/>
                  <a:pt x="9165" y="4150"/>
                </a:cubicBezTo>
                <a:cubicBezTo>
                  <a:pt x="9228" y="4150"/>
                  <a:pt x="9312" y="4130"/>
                  <a:pt x="9375" y="4130"/>
                </a:cubicBezTo>
                <a:cubicBezTo>
                  <a:pt x="9416" y="4234"/>
                  <a:pt x="9458" y="4339"/>
                  <a:pt x="9479" y="4443"/>
                </a:cubicBezTo>
                <a:cubicBezTo>
                  <a:pt x="9082" y="4611"/>
                  <a:pt x="8789" y="5008"/>
                  <a:pt x="8789" y="5469"/>
                </a:cubicBezTo>
                <a:cubicBezTo>
                  <a:pt x="8789" y="5929"/>
                  <a:pt x="9082" y="6326"/>
                  <a:pt x="9479" y="6473"/>
                </a:cubicBezTo>
                <a:cubicBezTo>
                  <a:pt x="9458" y="6599"/>
                  <a:pt x="9416" y="6703"/>
                  <a:pt x="9375" y="6808"/>
                </a:cubicBezTo>
                <a:cubicBezTo>
                  <a:pt x="9304" y="6794"/>
                  <a:pt x="9234" y="6787"/>
                  <a:pt x="9163" y="6787"/>
                </a:cubicBezTo>
                <a:cubicBezTo>
                  <a:pt x="8814" y="6787"/>
                  <a:pt x="8475" y="6958"/>
                  <a:pt x="8266" y="7289"/>
                </a:cubicBezTo>
                <a:cubicBezTo>
                  <a:pt x="8015" y="7666"/>
                  <a:pt x="8035" y="8147"/>
                  <a:pt x="8287" y="8503"/>
                </a:cubicBezTo>
                <a:cubicBezTo>
                  <a:pt x="8203" y="8586"/>
                  <a:pt x="8119" y="8649"/>
                  <a:pt x="8035" y="8733"/>
                </a:cubicBezTo>
                <a:cubicBezTo>
                  <a:pt x="7829" y="8540"/>
                  <a:pt x="7559" y="8429"/>
                  <a:pt x="7280" y="8429"/>
                </a:cubicBezTo>
                <a:cubicBezTo>
                  <a:pt x="7134" y="8429"/>
                  <a:pt x="6986" y="8459"/>
                  <a:pt x="6843" y="8523"/>
                </a:cubicBezTo>
                <a:cubicBezTo>
                  <a:pt x="6424" y="8712"/>
                  <a:pt x="6173" y="9130"/>
                  <a:pt x="6215" y="9570"/>
                </a:cubicBezTo>
                <a:cubicBezTo>
                  <a:pt x="6090" y="9591"/>
                  <a:pt x="5985" y="9612"/>
                  <a:pt x="5859" y="9612"/>
                </a:cubicBezTo>
                <a:cubicBezTo>
                  <a:pt x="5776" y="9193"/>
                  <a:pt x="5420" y="8858"/>
                  <a:pt x="4960" y="8795"/>
                </a:cubicBezTo>
                <a:cubicBezTo>
                  <a:pt x="4911" y="8789"/>
                  <a:pt x="4863" y="8785"/>
                  <a:pt x="4815" y="8785"/>
                </a:cubicBezTo>
                <a:cubicBezTo>
                  <a:pt x="4426" y="8785"/>
                  <a:pt x="4058" y="9004"/>
                  <a:pt x="3872" y="9339"/>
                </a:cubicBezTo>
                <a:cubicBezTo>
                  <a:pt x="3767" y="9298"/>
                  <a:pt x="3662" y="9235"/>
                  <a:pt x="3558" y="9193"/>
                </a:cubicBezTo>
                <a:cubicBezTo>
                  <a:pt x="3704" y="8775"/>
                  <a:pt x="3600" y="8314"/>
                  <a:pt x="3244" y="8021"/>
                </a:cubicBezTo>
                <a:cubicBezTo>
                  <a:pt x="3046" y="7836"/>
                  <a:pt x="2798" y="7746"/>
                  <a:pt x="2545" y="7746"/>
                </a:cubicBezTo>
                <a:cubicBezTo>
                  <a:pt x="2370" y="7746"/>
                  <a:pt x="2193" y="7789"/>
                  <a:pt x="2030" y="7875"/>
                </a:cubicBezTo>
                <a:cubicBezTo>
                  <a:pt x="1968" y="7770"/>
                  <a:pt x="1905" y="7687"/>
                  <a:pt x="1842" y="7582"/>
                </a:cubicBezTo>
                <a:cubicBezTo>
                  <a:pt x="2198" y="7310"/>
                  <a:pt x="2344" y="6871"/>
                  <a:pt x="2219" y="6431"/>
                </a:cubicBezTo>
                <a:cubicBezTo>
                  <a:pt x="2093" y="5992"/>
                  <a:pt x="1717" y="5699"/>
                  <a:pt x="1277" y="5657"/>
                </a:cubicBezTo>
                <a:cubicBezTo>
                  <a:pt x="1277" y="5594"/>
                  <a:pt x="1277" y="5531"/>
                  <a:pt x="1277" y="5469"/>
                </a:cubicBezTo>
                <a:cubicBezTo>
                  <a:pt x="1277" y="5427"/>
                  <a:pt x="1277" y="5364"/>
                  <a:pt x="1277" y="5322"/>
                </a:cubicBezTo>
                <a:cubicBezTo>
                  <a:pt x="1717" y="5280"/>
                  <a:pt x="2093" y="4987"/>
                  <a:pt x="2219" y="4548"/>
                </a:cubicBezTo>
                <a:cubicBezTo>
                  <a:pt x="2344" y="4109"/>
                  <a:pt x="2177" y="3648"/>
                  <a:pt x="1842" y="3376"/>
                </a:cubicBezTo>
                <a:cubicBezTo>
                  <a:pt x="1905" y="3293"/>
                  <a:pt x="1968" y="3188"/>
                  <a:pt x="2030" y="3083"/>
                </a:cubicBezTo>
                <a:cubicBezTo>
                  <a:pt x="2177" y="3167"/>
                  <a:pt x="2365" y="3209"/>
                  <a:pt x="2533" y="3209"/>
                </a:cubicBezTo>
                <a:cubicBezTo>
                  <a:pt x="2784" y="3209"/>
                  <a:pt x="3035" y="3125"/>
                  <a:pt x="3244" y="2958"/>
                </a:cubicBezTo>
                <a:cubicBezTo>
                  <a:pt x="3579" y="2644"/>
                  <a:pt x="3683" y="2184"/>
                  <a:pt x="3558" y="1765"/>
                </a:cubicBezTo>
                <a:cubicBezTo>
                  <a:pt x="3642" y="1723"/>
                  <a:pt x="3746" y="1661"/>
                  <a:pt x="3851" y="1619"/>
                </a:cubicBezTo>
                <a:cubicBezTo>
                  <a:pt x="4039" y="1953"/>
                  <a:pt x="4395" y="2163"/>
                  <a:pt x="4792" y="2163"/>
                </a:cubicBezTo>
                <a:lnTo>
                  <a:pt x="4960" y="2163"/>
                </a:lnTo>
                <a:cubicBezTo>
                  <a:pt x="5399" y="2100"/>
                  <a:pt x="5755" y="1744"/>
                  <a:pt x="5859" y="1326"/>
                </a:cubicBezTo>
                <a:close/>
                <a:moveTo>
                  <a:pt x="4777" y="0"/>
                </a:moveTo>
                <a:cubicBezTo>
                  <a:pt x="4734" y="0"/>
                  <a:pt x="4690" y="2"/>
                  <a:pt x="4646" y="8"/>
                </a:cubicBezTo>
                <a:cubicBezTo>
                  <a:pt x="4102" y="91"/>
                  <a:pt x="3704" y="573"/>
                  <a:pt x="3704" y="1096"/>
                </a:cubicBezTo>
                <a:cubicBezTo>
                  <a:pt x="3558" y="1158"/>
                  <a:pt x="3390" y="1242"/>
                  <a:pt x="3244" y="1326"/>
                </a:cubicBezTo>
                <a:cubicBezTo>
                  <a:pt x="3029" y="1143"/>
                  <a:pt x="2763" y="1048"/>
                  <a:pt x="2502" y="1048"/>
                </a:cubicBezTo>
                <a:cubicBezTo>
                  <a:pt x="2256" y="1048"/>
                  <a:pt x="2014" y="1132"/>
                  <a:pt x="1821" y="1305"/>
                </a:cubicBezTo>
                <a:cubicBezTo>
                  <a:pt x="1403" y="1681"/>
                  <a:pt x="1319" y="2288"/>
                  <a:pt x="1612" y="2728"/>
                </a:cubicBezTo>
                <a:cubicBezTo>
                  <a:pt x="1528" y="2874"/>
                  <a:pt x="1424" y="3021"/>
                  <a:pt x="1340" y="3167"/>
                </a:cubicBezTo>
                <a:cubicBezTo>
                  <a:pt x="1284" y="3158"/>
                  <a:pt x="1227" y="3154"/>
                  <a:pt x="1171" y="3154"/>
                </a:cubicBezTo>
                <a:cubicBezTo>
                  <a:pt x="709" y="3154"/>
                  <a:pt x="278" y="3456"/>
                  <a:pt x="147" y="3941"/>
                </a:cubicBezTo>
                <a:cubicBezTo>
                  <a:pt x="1" y="4464"/>
                  <a:pt x="252" y="5008"/>
                  <a:pt x="754" y="5218"/>
                </a:cubicBezTo>
                <a:cubicBezTo>
                  <a:pt x="733" y="5301"/>
                  <a:pt x="733" y="5385"/>
                  <a:pt x="733" y="5490"/>
                </a:cubicBezTo>
                <a:cubicBezTo>
                  <a:pt x="733" y="5573"/>
                  <a:pt x="733" y="5657"/>
                  <a:pt x="754" y="5762"/>
                </a:cubicBezTo>
                <a:cubicBezTo>
                  <a:pt x="252" y="5971"/>
                  <a:pt x="1" y="6515"/>
                  <a:pt x="147" y="7038"/>
                </a:cubicBezTo>
                <a:cubicBezTo>
                  <a:pt x="294" y="7519"/>
                  <a:pt x="712" y="7812"/>
                  <a:pt x="1193" y="7812"/>
                </a:cubicBezTo>
                <a:lnTo>
                  <a:pt x="1361" y="7812"/>
                </a:lnTo>
                <a:cubicBezTo>
                  <a:pt x="1445" y="7959"/>
                  <a:pt x="1528" y="8105"/>
                  <a:pt x="1633" y="8251"/>
                </a:cubicBezTo>
                <a:cubicBezTo>
                  <a:pt x="1340" y="8691"/>
                  <a:pt x="1424" y="9298"/>
                  <a:pt x="1842" y="9653"/>
                </a:cubicBezTo>
                <a:cubicBezTo>
                  <a:pt x="2030" y="9842"/>
                  <a:pt x="2281" y="9925"/>
                  <a:pt x="2533" y="9925"/>
                </a:cubicBezTo>
                <a:cubicBezTo>
                  <a:pt x="2805" y="9925"/>
                  <a:pt x="3056" y="9821"/>
                  <a:pt x="3265" y="9653"/>
                </a:cubicBezTo>
                <a:cubicBezTo>
                  <a:pt x="3411" y="9737"/>
                  <a:pt x="3579" y="9800"/>
                  <a:pt x="3725" y="9863"/>
                </a:cubicBezTo>
                <a:cubicBezTo>
                  <a:pt x="3725" y="10407"/>
                  <a:pt x="4123" y="10867"/>
                  <a:pt x="4667" y="10930"/>
                </a:cubicBezTo>
                <a:cubicBezTo>
                  <a:pt x="4709" y="10951"/>
                  <a:pt x="4771" y="10951"/>
                  <a:pt x="4813" y="10951"/>
                </a:cubicBezTo>
                <a:cubicBezTo>
                  <a:pt x="5294" y="10951"/>
                  <a:pt x="5713" y="10637"/>
                  <a:pt x="5859" y="10156"/>
                </a:cubicBezTo>
                <a:cubicBezTo>
                  <a:pt x="6027" y="10156"/>
                  <a:pt x="6194" y="10135"/>
                  <a:pt x="6362" y="10093"/>
                </a:cubicBezTo>
                <a:cubicBezTo>
                  <a:pt x="6571" y="10407"/>
                  <a:pt x="6927" y="10595"/>
                  <a:pt x="7282" y="10595"/>
                </a:cubicBezTo>
                <a:cubicBezTo>
                  <a:pt x="7429" y="10595"/>
                  <a:pt x="7596" y="10553"/>
                  <a:pt x="7743" y="10490"/>
                </a:cubicBezTo>
                <a:cubicBezTo>
                  <a:pt x="8245" y="10260"/>
                  <a:pt x="8475" y="9716"/>
                  <a:pt x="8328" y="9193"/>
                </a:cubicBezTo>
                <a:cubicBezTo>
                  <a:pt x="8454" y="9088"/>
                  <a:pt x="8579" y="8984"/>
                  <a:pt x="8705" y="8858"/>
                </a:cubicBezTo>
                <a:cubicBezTo>
                  <a:pt x="8852" y="8921"/>
                  <a:pt x="9019" y="8963"/>
                  <a:pt x="9165" y="8963"/>
                </a:cubicBezTo>
                <a:cubicBezTo>
                  <a:pt x="9521" y="8963"/>
                  <a:pt x="9877" y="8775"/>
                  <a:pt x="10086" y="8461"/>
                </a:cubicBezTo>
                <a:cubicBezTo>
                  <a:pt x="10379" y="8000"/>
                  <a:pt x="10274" y="7394"/>
                  <a:pt x="9877" y="7059"/>
                </a:cubicBezTo>
                <a:cubicBezTo>
                  <a:pt x="9940" y="6891"/>
                  <a:pt x="9981" y="6724"/>
                  <a:pt x="10023" y="6557"/>
                </a:cubicBezTo>
                <a:cubicBezTo>
                  <a:pt x="10546" y="6473"/>
                  <a:pt x="10965" y="6034"/>
                  <a:pt x="10965" y="5469"/>
                </a:cubicBezTo>
                <a:lnTo>
                  <a:pt x="10965" y="5448"/>
                </a:lnTo>
                <a:cubicBezTo>
                  <a:pt x="10965" y="4904"/>
                  <a:pt x="10546" y="4464"/>
                  <a:pt x="10023" y="4381"/>
                </a:cubicBezTo>
                <a:cubicBezTo>
                  <a:pt x="9981" y="4213"/>
                  <a:pt x="9919" y="4046"/>
                  <a:pt x="9877" y="3878"/>
                </a:cubicBezTo>
                <a:cubicBezTo>
                  <a:pt x="10274" y="3523"/>
                  <a:pt x="10379" y="2937"/>
                  <a:pt x="10065" y="2477"/>
                </a:cubicBezTo>
                <a:cubicBezTo>
                  <a:pt x="9860" y="2155"/>
                  <a:pt x="9513" y="1976"/>
                  <a:pt x="9158" y="1976"/>
                </a:cubicBezTo>
                <a:cubicBezTo>
                  <a:pt x="9005" y="1976"/>
                  <a:pt x="8850" y="2010"/>
                  <a:pt x="8705" y="2079"/>
                </a:cubicBezTo>
                <a:cubicBezTo>
                  <a:pt x="8579" y="1974"/>
                  <a:pt x="8433" y="1849"/>
                  <a:pt x="8307" y="1744"/>
                </a:cubicBezTo>
                <a:cubicBezTo>
                  <a:pt x="8454" y="1221"/>
                  <a:pt x="8224" y="677"/>
                  <a:pt x="7722" y="447"/>
                </a:cubicBezTo>
                <a:cubicBezTo>
                  <a:pt x="7576" y="380"/>
                  <a:pt x="7424" y="349"/>
                  <a:pt x="7274" y="349"/>
                </a:cubicBezTo>
                <a:cubicBezTo>
                  <a:pt x="6906" y="349"/>
                  <a:pt x="6555" y="538"/>
                  <a:pt x="6362" y="865"/>
                </a:cubicBezTo>
                <a:cubicBezTo>
                  <a:pt x="6194" y="824"/>
                  <a:pt x="6006" y="803"/>
                  <a:pt x="5839" y="782"/>
                </a:cubicBezTo>
                <a:cubicBezTo>
                  <a:pt x="5704" y="320"/>
                  <a:pt x="5269" y="0"/>
                  <a:pt x="47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5"/>
          <p:cNvSpPr/>
          <p:nvPr/>
        </p:nvSpPr>
        <p:spPr>
          <a:xfrm>
            <a:off x="6986200" y="2436100"/>
            <a:ext cx="297650" cy="271300"/>
          </a:xfrm>
          <a:custGeom>
            <a:avLst/>
            <a:gdLst/>
            <a:ahLst/>
            <a:cxnLst/>
            <a:rect l="l" t="t" r="r" b="b"/>
            <a:pathLst>
              <a:path w="11906" h="10852" extrusionOk="0">
                <a:moveTo>
                  <a:pt x="6536" y="1778"/>
                </a:moveTo>
                <a:cubicBezTo>
                  <a:pt x="6584" y="1778"/>
                  <a:pt x="6631" y="1779"/>
                  <a:pt x="6675" y="1781"/>
                </a:cubicBezTo>
                <a:cubicBezTo>
                  <a:pt x="6759" y="3246"/>
                  <a:pt x="7177" y="4983"/>
                  <a:pt x="8265" y="6029"/>
                </a:cubicBezTo>
                <a:cubicBezTo>
                  <a:pt x="8202" y="6008"/>
                  <a:pt x="8181" y="5987"/>
                  <a:pt x="8181" y="5987"/>
                </a:cubicBezTo>
                <a:cubicBezTo>
                  <a:pt x="7156" y="6091"/>
                  <a:pt x="6424" y="6803"/>
                  <a:pt x="6047" y="7263"/>
                </a:cubicBezTo>
                <a:cubicBezTo>
                  <a:pt x="5629" y="6677"/>
                  <a:pt x="4917" y="5652"/>
                  <a:pt x="3599" y="4690"/>
                </a:cubicBezTo>
                <a:cubicBezTo>
                  <a:pt x="3704" y="3915"/>
                  <a:pt x="3536" y="3099"/>
                  <a:pt x="3243" y="2367"/>
                </a:cubicBezTo>
                <a:cubicBezTo>
                  <a:pt x="4059" y="2148"/>
                  <a:pt x="5612" y="1778"/>
                  <a:pt x="6536" y="1778"/>
                </a:cubicBezTo>
                <a:close/>
                <a:moveTo>
                  <a:pt x="1564" y="1"/>
                </a:moveTo>
                <a:cubicBezTo>
                  <a:pt x="1559" y="1"/>
                  <a:pt x="1553" y="1"/>
                  <a:pt x="1549" y="3"/>
                </a:cubicBezTo>
                <a:cubicBezTo>
                  <a:pt x="1172" y="107"/>
                  <a:pt x="984" y="505"/>
                  <a:pt x="984" y="505"/>
                </a:cubicBezTo>
                <a:cubicBezTo>
                  <a:pt x="2448" y="1488"/>
                  <a:pt x="2344" y="3058"/>
                  <a:pt x="2176" y="3811"/>
                </a:cubicBezTo>
                <a:cubicBezTo>
                  <a:pt x="1549" y="3497"/>
                  <a:pt x="816" y="3204"/>
                  <a:pt x="0" y="2974"/>
                </a:cubicBezTo>
                <a:lnTo>
                  <a:pt x="0" y="2974"/>
                </a:lnTo>
                <a:cubicBezTo>
                  <a:pt x="0" y="2974"/>
                  <a:pt x="900" y="9502"/>
                  <a:pt x="628" y="10695"/>
                </a:cubicBezTo>
                <a:lnTo>
                  <a:pt x="1423" y="10695"/>
                </a:lnTo>
                <a:cubicBezTo>
                  <a:pt x="1423" y="10695"/>
                  <a:pt x="984" y="5006"/>
                  <a:pt x="2002" y="5006"/>
                </a:cubicBezTo>
                <a:cubicBezTo>
                  <a:pt x="2050" y="5006"/>
                  <a:pt x="2101" y="5019"/>
                  <a:pt x="2155" y="5045"/>
                </a:cubicBezTo>
                <a:cubicBezTo>
                  <a:pt x="3369" y="5631"/>
                  <a:pt x="5650" y="7368"/>
                  <a:pt x="5880" y="10444"/>
                </a:cubicBezTo>
                <a:cubicBezTo>
                  <a:pt x="5880" y="10444"/>
                  <a:pt x="6392" y="10851"/>
                  <a:pt x="7553" y="10851"/>
                </a:cubicBezTo>
                <a:cubicBezTo>
                  <a:pt x="8271" y="10851"/>
                  <a:pt x="9237" y="10696"/>
                  <a:pt x="10483" y="10192"/>
                </a:cubicBezTo>
                <a:cubicBezTo>
                  <a:pt x="10483" y="10192"/>
                  <a:pt x="10630" y="8686"/>
                  <a:pt x="11257" y="8121"/>
                </a:cubicBezTo>
                <a:cubicBezTo>
                  <a:pt x="11906" y="7577"/>
                  <a:pt x="11508" y="7493"/>
                  <a:pt x="11006" y="7493"/>
                </a:cubicBezTo>
                <a:cubicBezTo>
                  <a:pt x="10922" y="7493"/>
                  <a:pt x="10734" y="7514"/>
                  <a:pt x="10483" y="7556"/>
                </a:cubicBezTo>
                <a:cubicBezTo>
                  <a:pt x="10525" y="7242"/>
                  <a:pt x="10567" y="6866"/>
                  <a:pt x="10567" y="6803"/>
                </a:cubicBezTo>
                <a:cubicBezTo>
                  <a:pt x="10567" y="6719"/>
                  <a:pt x="10065" y="6489"/>
                  <a:pt x="9290" y="6343"/>
                </a:cubicBezTo>
                <a:cubicBezTo>
                  <a:pt x="9228" y="6343"/>
                  <a:pt x="9165" y="6322"/>
                  <a:pt x="9102" y="6301"/>
                </a:cubicBezTo>
                <a:cubicBezTo>
                  <a:pt x="9081" y="6280"/>
                  <a:pt x="9060" y="6238"/>
                  <a:pt x="9018" y="6217"/>
                </a:cubicBezTo>
                <a:cubicBezTo>
                  <a:pt x="7554" y="5317"/>
                  <a:pt x="7072" y="3288"/>
                  <a:pt x="6989" y="1698"/>
                </a:cubicBezTo>
                <a:cubicBezTo>
                  <a:pt x="6989" y="1677"/>
                  <a:pt x="6989" y="1656"/>
                  <a:pt x="6989" y="1635"/>
                </a:cubicBezTo>
                <a:cubicBezTo>
                  <a:pt x="7031" y="1509"/>
                  <a:pt x="7031" y="1342"/>
                  <a:pt x="6884" y="1195"/>
                </a:cubicBezTo>
                <a:cubicBezTo>
                  <a:pt x="6884" y="1195"/>
                  <a:pt x="4018" y="1195"/>
                  <a:pt x="2909" y="1635"/>
                </a:cubicBezTo>
                <a:cubicBezTo>
                  <a:pt x="2380" y="680"/>
                  <a:pt x="1753" y="1"/>
                  <a:pt x="15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5"/>
          <p:cNvSpPr/>
          <p:nvPr/>
        </p:nvSpPr>
        <p:spPr>
          <a:xfrm>
            <a:off x="4398750" y="2437675"/>
            <a:ext cx="346405" cy="272242"/>
          </a:xfrm>
          <a:custGeom>
            <a:avLst/>
            <a:gdLst/>
            <a:ahLst/>
            <a:cxnLst/>
            <a:rect l="l" t="t" r="r" b="b"/>
            <a:pathLst>
              <a:path w="8601" h="6760" extrusionOk="0">
                <a:moveTo>
                  <a:pt x="5797" y="1"/>
                </a:moveTo>
                <a:lnTo>
                  <a:pt x="5797" y="1"/>
                </a:lnTo>
                <a:cubicBezTo>
                  <a:pt x="5839" y="210"/>
                  <a:pt x="5608" y="378"/>
                  <a:pt x="5462" y="733"/>
                </a:cubicBezTo>
                <a:cubicBezTo>
                  <a:pt x="5336" y="1068"/>
                  <a:pt x="5148" y="1319"/>
                  <a:pt x="4981" y="1696"/>
                </a:cubicBezTo>
                <a:cubicBezTo>
                  <a:pt x="4813" y="2072"/>
                  <a:pt x="4458" y="2595"/>
                  <a:pt x="4311" y="2658"/>
                </a:cubicBezTo>
                <a:cubicBezTo>
                  <a:pt x="4144" y="2595"/>
                  <a:pt x="3809" y="2072"/>
                  <a:pt x="3642" y="1696"/>
                </a:cubicBezTo>
                <a:cubicBezTo>
                  <a:pt x="3474" y="1340"/>
                  <a:pt x="3286" y="1089"/>
                  <a:pt x="3160" y="733"/>
                </a:cubicBezTo>
                <a:cubicBezTo>
                  <a:pt x="3014" y="378"/>
                  <a:pt x="2784" y="231"/>
                  <a:pt x="2826" y="22"/>
                </a:cubicBezTo>
                <a:lnTo>
                  <a:pt x="2826" y="22"/>
                </a:lnTo>
                <a:cubicBezTo>
                  <a:pt x="2826" y="22"/>
                  <a:pt x="2261" y="210"/>
                  <a:pt x="1654" y="315"/>
                </a:cubicBezTo>
                <a:cubicBezTo>
                  <a:pt x="1026" y="398"/>
                  <a:pt x="252" y="817"/>
                  <a:pt x="1" y="838"/>
                </a:cubicBezTo>
                <a:cubicBezTo>
                  <a:pt x="1" y="838"/>
                  <a:pt x="273" y="1612"/>
                  <a:pt x="440" y="1842"/>
                </a:cubicBezTo>
                <a:cubicBezTo>
                  <a:pt x="608" y="2093"/>
                  <a:pt x="670" y="2407"/>
                  <a:pt x="733" y="2658"/>
                </a:cubicBezTo>
                <a:cubicBezTo>
                  <a:pt x="796" y="2930"/>
                  <a:pt x="963" y="3453"/>
                  <a:pt x="963" y="3642"/>
                </a:cubicBezTo>
                <a:cubicBezTo>
                  <a:pt x="963" y="3851"/>
                  <a:pt x="1570" y="3642"/>
                  <a:pt x="1675" y="4102"/>
                </a:cubicBezTo>
                <a:cubicBezTo>
                  <a:pt x="1800" y="4562"/>
                  <a:pt x="1863" y="4458"/>
                  <a:pt x="1989" y="5295"/>
                </a:cubicBezTo>
                <a:cubicBezTo>
                  <a:pt x="2051" y="5755"/>
                  <a:pt x="2177" y="6257"/>
                  <a:pt x="2198" y="6759"/>
                </a:cubicBezTo>
                <a:cubicBezTo>
                  <a:pt x="2407" y="6759"/>
                  <a:pt x="2700" y="6738"/>
                  <a:pt x="2888" y="6717"/>
                </a:cubicBezTo>
                <a:cubicBezTo>
                  <a:pt x="2986" y="6696"/>
                  <a:pt x="3170" y="6690"/>
                  <a:pt x="3371" y="6690"/>
                </a:cubicBezTo>
                <a:cubicBezTo>
                  <a:pt x="3774" y="6690"/>
                  <a:pt x="4248" y="6717"/>
                  <a:pt x="4248" y="6717"/>
                </a:cubicBezTo>
                <a:cubicBezTo>
                  <a:pt x="4248" y="6717"/>
                  <a:pt x="4732" y="6690"/>
                  <a:pt x="5141" y="6690"/>
                </a:cubicBezTo>
                <a:cubicBezTo>
                  <a:pt x="5346" y="6690"/>
                  <a:pt x="5532" y="6696"/>
                  <a:pt x="5629" y="6717"/>
                </a:cubicBezTo>
                <a:cubicBezTo>
                  <a:pt x="5839" y="6738"/>
                  <a:pt x="6215" y="6759"/>
                  <a:pt x="6404" y="6759"/>
                </a:cubicBezTo>
                <a:cubicBezTo>
                  <a:pt x="6424" y="6236"/>
                  <a:pt x="6571" y="5755"/>
                  <a:pt x="6634" y="5295"/>
                </a:cubicBezTo>
                <a:cubicBezTo>
                  <a:pt x="6738" y="4437"/>
                  <a:pt x="6822" y="4562"/>
                  <a:pt x="6927" y="4081"/>
                </a:cubicBezTo>
                <a:cubicBezTo>
                  <a:pt x="7052" y="3621"/>
                  <a:pt x="7638" y="3851"/>
                  <a:pt x="7638" y="3642"/>
                </a:cubicBezTo>
                <a:cubicBezTo>
                  <a:pt x="7638" y="3432"/>
                  <a:pt x="7826" y="2909"/>
                  <a:pt x="7889" y="2658"/>
                </a:cubicBezTo>
                <a:cubicBezTo>
                  <a:pt x="7952" y="2386"/>
                  <a:pt x="8015" y="2072"/>
                  <a:pt x="8182" y="1842"/>
                </a:cubicBezTo>
                <a:cubicBezTo>
                  <a:pt x="8349" y="1591"/>
                  <a:pt x="8601" y="838"/>
                  <a:pt x="8601" y="838"/>
                </a:cubicBezTo>
                <a:cubicBezTo>
                  <a:pt x="8349" y="796"/>
                  <a:pt x="7596" y="378"/>
                  <a:pt x="6968" y="294"/>
                </a:cubicBezTo>
                <a:cubicBezTo>
                  <a:pt x="6362" y="210"/>
                  <a:pt x="5797" y="1"/>
                  <a:pt x="5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Google Shape;430;p46"/>
          <p:cNvPicPr preferRelativeResize="0"/>
          <p:nvPr/>
        </p:nvPicPr>
        <p:blipFill rotWithShape="1">
          <a:blip r:embed="rId3">
            <a:alphaModFix/>
          </a:blip>
          <a:srcRect l="9" r="50002"/>
          <a:stretch/>
        </p:blipFill>
        <p:spPr>
          <a:xfrm>
            <a:off x="5837575" y="711300"/>
            <a:ext cx="3306427" cy="3720676"/>
          </a:xfrm>
          <a:prstGeom prst="rect">
            <a:avLst/>
          </a:prstGeom>
          <a:noFill/>
          <a:ln>
            <a:noFill/>
          </a:ln>
        </p:spPr>
      </p:pic>
      <p:sp>
        <p:nvSpPr>
          <p:cNvPr id="431" name="Google Shape;431;p46"/>
          <p:cNvSpPr txBox="1">
            <a:spLocks noGrp="1"/>
          </p:cNvSpPr>
          <p:nvPr>
            <p:ph type="title"/>
          </p:nvPr>
        </p:nvSpPr>
        <p:spPr>
          <a:xfrm>
            <a:off x="599100" y="487775"/>
            <a:ext cx="3858900" cy="11796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PRODUCT DESCRIPTION</a:t>
            </a:r>
            <a:endParaRPr/>
          </a:p>
        </p:txBody>
      </p:sp>
      <p:sp>
        <p:nvSpPr>
          <p:cNvPr id="432" name="Google Shape;432;p46"/>
          <p:cNvSpPr txBox="1">
            <a:spLocks noGrp="1"/>
          </p:cNvSpPr>
          <p:nvPr>
            <p:ph type="subTitle" idx="2"/>
          </p:nvPr>
        </p:nvSpPr>
        <p:spPr>
          <a:xfrm>
            <a:off x="599100" y="2260025"/>
            <a:ext cx="3085500" cy="81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in the Solar System</a:t>
            </a:r>
            <a:endParaRPr/>
          </a:p>
        </p:txBody>
      </p:sp>
      <p:sp>
        <p:nvSpPr>
          <p:cNvPr id="433" name="Google Shape;433;p46"/>
          <p:cNvSpPr txBox="1">
            <a:spLocks noGrp="1"/>
          </p:cNvSpPr>
          <p:nvPr>
            <p:ph type="subTitle" idx="1"/>
          </p:nvPr>
        </p:nvSpPr>
        <p:spPr>
          <a:xfrm>
            <a:off x="599100" y="3251625"/>
            <a:ext cx="3085500" cy="81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 and the brightest one in the Solar System </a:t>
            </a:r>
            <a:endParaRPr/>
          </a:p>
        </p:txBody>
      </p:sp>
      <p:grpSp>
        <p:nvGrpSpPr>
          <p:cNvPr id="434" name="Google Shape;434;p46"/>
          <p:cNvGrpSpPr/>
          <p:nvPr/>
        </p:nvGrpSpPr>
        <p:grpSpPr>
          <a:xfrm>
            <a:off x="3632908" y="2492617"/>
            <a:ext cx="4604192" cy="339253"/>
            <a:chOff x="3632908" y="2492617"/>
            <a:chExt cx="4604192" cy="339253"/>
          </a:xfrm>
        </p:grpSpPr>
        <p:cxnSp>
          <p:nvCxnSpPr>
            <p:cNvPr id="435" name="Google Shape;435;p46"/>
            <p:cNvCxnSpPr>
              <a:endCxn id="436" idx="2"/>
            </p:cNvCxnSpPr>
            <p:nvPr/>
          </p:nvCxnSpPr>
          <p:spPr>
            <a:xfrm rot="10800000" flipH="1">
              <a:off x="3922800" y="2664116"/>
              <a:ext cx="3981900" cy="4500"/>
            </a:xfrm>
            <a:prstGeom prst="straightConnector1">
              <a:avLst/>
            </a:prstGeom>
            <a:noFill/>
            <a:ln w="19050" cap="flat" cmpd="sng">
              <a:solidFill>
                <a:schemeClr val="accent3"/>
              </a:solidFill>
              <a:prstDash val="solid"/>
              <a:round/>
              <a:headEnd type="none" w="med" len="med"/>
              <a:tailEnd type="none" w="med" len="med"/>
            </a:ln>
          </p:spPr>
        </p:cxnSp>
        <p:sp>
          <p:nvSpPr>
            <p:cNvPr id="436" name="Google Shape;436;p46"/>
            <p:cNvSpPr/>
            <p:nvPr/>
          </p:nvSpPr>
          <p:spPr>
            <a:xfrm>
              <a:off x="7904700" y="2497916"/>
              <a:ext cx="332400" cy="332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46"/>
            <p:cNvGrpSpPr/>
            <p:nvPr/>
          </p:nvGrpSpPr>
          <p:grpSpPr>
            <a:xfrm>
              <a:off x="3632908" y="2492617"/>
              <a:ext cx="339253" cy="339253"/>
              <a:chOff x="1492675" y="4992125"/>
              <a:chExt cx="481825" cy="481825"/>
            </a:xfrm>
          </p:grpSpPr>
          <p:sp>
            <p:nvSpPr>
              <p:cNvPr id="438" name="Google Shape;438;p4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 name="Google Shape;439;p4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440" name="Google Shape;440;p46"/>
          <p:cNvGrpSpPr/>
          <p:nvPr/>
        </p:nvGrpSpPr>
        <p:grpSpPr>
          <a:xfrm>
            <a:off x="3632908" y="3490442"/>
            <a:ext cx="3559767" cy="339253"/>
            <a:chOff x="3632908" y="3490442"/>
            <a:chExt cx="3559767" cy="339253"/>
          </a:xfrm>
        </p:grpSpPr>
        <p:cxnSp>
          <p:nvCxnSpPr>
            <p:cNvPr id="441" name="Google Shape;441;p46"/>
            <p:cNvCxnSpPr>
              <a:endCxn id="442" idx="2"/>
            </p:cNvCxnSpPr>
            <p:nvPr/>
          </p:nvCxnSpPr>
          <p:spPr>
            <a:xfrm>
              <a:off x="3922675" y="3660066"/>
              <a:ext cx="2937600" cy="0"/>
            </a:xfrm>
            <a:prstGeom prst="straightConnector1">
              <a:avLst/>
            </a:prstGeom>
            <a:noFill/>
            <a:ln w="19050" cap="flat" cmpd="sng">
              <a:solidFill>
                <a:schemeClr val="accent3"/>
              </a:solidFill>
              <a:prstDash val="solid"/>
              <a:round/>
              <a:headEnd type="none" w="med" len="med"/>
              <a:tailEnd type="none" w="med" len="med"/>
            </a:ln>
          </p:spPr>
        </p:cxnSp>
        <p:grpSp>
          <p:nvGrpSpPr>
            <p:cNvPr id="443" name="Google Shape;443;p46"/>
            <p:cNvGrpSpPr/>
            <p:nvPr/>
          </p:nvGrpSpPr>
          <p:grpSpPr>
            <a:xfrm>
              <a:off x="3632908" y="3490442"/>
              <a:ext cx="339253" cy="339253"/>
              <a:chOff x="1492675" y="4992125"/>
              <a:chExt cx="481825" cy="481825"/>
            </a:xfrm>
          </p:grpSpPr>
          <p:sp>
            <p:nvSpPr>
              <p:cNvPr id="444" name="Google Shape;444;p4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 name="Google Shape;445;p4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2" name="Google Shape;442;p46"/>
            <p:cNvSpPr/>
            <p:nvPr/>
          </p:nvSpPr>
          <p:spPr>
            <a:xfrm>
              <a:off x="6860275" y="3493866"/>
              <a:ext cx="332400" cy="332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p47"/>
          <p:cNvPicPr preferRelativeResize="0"/>
          <p:nvPr/>
        </p:nvPicPr>
        <p:blipFill rotWithShape="1">
          <a:blip r:embed="rId3">
            <a:alphaModFix/>
          </a:blip>
          <a:srcRect l="50002" r="9"/>
          <a:stretch/>
        </p:blipFill>
        <p:spPr>
          <a:xfrm>
            <a:off x="0" y="711300"/>
            <a:ext cx="3306427" cy="3720676"/>
          </a:xfrm>
          <a:prstGeom prst="rect">
            <a:avLst/>
          </a:prstGeom>
          <a:noFill/>
          <a:ln>
            <a:noFill/>
          </a:ln>
        </p:spPr>
      </p:pic>
      <p:sp>
        <p:nvSpPr>
          <p:cNvPr id="451" name="Google Shape;451;p47"/>
          <p:cNvSpPr txBox="1">
            <a:spLocks noGrp="1"/>
          </p:cNvSpPr>
          <p:nvPr>
            <p:ph type="title"/>
          </p:nvPr>
        </p:nvSpPr>
        <p:spPr>
          <a:xfrm>
            <a:off x="4684075" y="487775"/>
            <a:ext cx="3858900" cy="11799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t>PRODUCT DESCRIPTION</a:t>
            </a:r>
            <a:endParaRPr/>
          </a:p>
        </p:txBody>
      </p:sp>
      <p:sp>
        <p:nvSpPr>
          <p:cNvPr id="452" name="Google Shape;452;p47"/>
          <p:cNvSpPr txBox="1">
            <a:spLocks noGrp="1"/>
          </p:cNvSpPr>
          <p:nvPr>
            <p:ph type="subTitle" idx="1"/>
          </p:nvPr>
        </p:nvSpPr>
        <p:spPr>
          <a:xfrm>
            <a:off x="5457475" y="3251625"/>
            <a:ext cx="3085500" cy="81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Jupiter is the biggest planet and the brightest one in the Solar System</a:t>
            </a:r>
            <a:endParaRPr/>
          </a:p>
        </p:txBody>
      </p:sp>
      <p:sp>
        <p:nvSpPr>
          <p:cNvPr id="453" name="Google Shape;453;p47"/>
          <p:cNvSpPr txBox="1">
            <a:spLocks noGrp="1"/>
          </p:cNvSpPr>
          <p:nvPr>
            <p:ph type="subTitle" idx="2"/>
          </p:nvPr>
        </p:nvSpPr>
        <p:spPr>
          <a:xfrm>
            <a:off x="5457475" y="2260025"/>
            <a:ext cx="3085500" cy="81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 is the closest planet to the Sun in the Solar System</a:t>
            </a:r>
            <a:endParaRPr/>
          </a:p>
        </p:txBody>
      </p:sp>
      <p:grpSp>
        <p:nvGrpSpPr>
          <p:cNvPr id="454" name="Google Shape;454;p47"/>
          <p:cNvGrpSpPr/>
          <p:nvPr/>
        </p:nvGrpSpPr>
        <p:grpSpPr>
          <a:xfrm flipH="1">
            <a:off x="2498225" y="3490442"/>
            <a:ext cx="3022392" cy="339253"/>
            <a:chOff x="3632908" y="3490442"/>
            <a:chExt cx="3022392" cy="339253"/>
          </a:xfrm>
        </p:grpSpPr>
        <p:cxnSp>
          <p:nvCxnSpPr>
            <p:cNvPr id="455" name="Google Shape;455;p47"/>
            <p:cNvCxnSpPr/>
            <p:nvPr/>
          </p:nvCxnSpPr>
          <p:spPr>
            <a:xfrm>
              <a:off x="3922675" y="3660066"/>
              <a:ext cx="2562300" cy="0"/>
            </a:xfrm>
            <a:prstGeom prst="straightConnector1">
              <a:avLst/>
            </a:prstGeom>
            <a:noFill/>
            <a:ln w="19050" cap="flat" cmpd="sng">
              <a:solidFill>
                <a:schemeClr val="accent3"/>
              </a:solidFill>
              <a:prstDash val="solid"/>
              <a:round/>
              <a:headEnd type="none" w="med" len="med"/>
              <a:tailEnd type="none" w="med" len="med"/>
            </a:ln>
          </p:spPr>
        </p:cxnSp>
        <p:grpSp>
          <p:nvGrpSpPr>
            <p:cNvPr id="456" name="Google Shape;456;p47"/>
            <p:cNvGrpSpPr/>
            <p:nvPr/>
          </p:nvGrpSpPr>
          <p:grpSpPr>
            <a:xfrm>
              <a:off x="3632908" y="3490442"/>
              <a:ext cx="339253" cy="339253"/>
              <a:chOff x="1492675" y="4992125"/>
              <a:chExt cx="481825" cy="481825"/>
            </a:xfrm>
          </p:grpSpPr>
          <p:sp>
            <p:nvSpPr>
              <p:cNvPr id="457" name="Google Shape;457;p47"/>
              <p:cNvSpPr/>
              <p:nvPr/>
            </p:nvSpPr>
            <p:spPr>
              <a:xfrm flipH="1">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 name="Google Shape;458;p47"/>
              <p:cNvSpPr/>
              <p:nvPr/>
            </p:nvSpPr>
            <p:spPr>
              <a:xfrm flipH="1">
                <a:off x="1637450"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9" name="Google Shape;459;p47"/>
            <p:cNvSpPr/>
            <p:nvPr/>
          </p:nvSpPr>
          <p:spPr>
            <a:xfrm>
              <a:off x="6322900" y="3493866"/>
              <a:ext cx="332400" cy="332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 name="Google Shape;460;p47"/>
          <p:cNvGrpSpPr/>
          <p:nvPr/>
        </p:nvGrpSpPr>
        <p:grpSpPr>
          <a:xfrm flipH="1">
            <a:off x="1068100" y="2492617"/>
            <a:ext cx="4452517" cy="339253"/>
            <a:chOff x="3632908" y="2492617"/>
            <a:chExt cx="4452517" cy="339253"/>
          </a:xfrm>
        </p:grpSpPr>
        <p:cxnSp>
          <p:nvCxnSpPr>
            <p:cNvPr id="461" name="Google Shape;461;p47"/>
            <p:cNvCxnSpPr>
              <a:endCxn id="462" idx="2"/>
            </p:cNvCxnSpPr>
            <p:nvPr/>
          </p:nvCxnSpPr>
          <p:spPr>
            <a:xfrm>
              <a:off x="3909725" y="2664116"/>
              <a:ext cx="3843300" cy="0"/>
            </a:xfrm>
            <a:prstGeom prst="straightConnector1">
              <a:avLst/>
            </a:prstGeom>
            <a:noFill/>
            <a:ln w="19050" cap="flat" cmpd="sng">
              <a:solidFill>
                <a:schemeClr val="accent3"/>
              </a:solidFill>
              <a:prstDash val="solid"/>
              <a:round/>
              <a:headEnd type="none" w="med" len="med"/>
              <a:tailEnd type="none" w="med" len="med"/>
            </a:ln>
          </p:spPr>
        </p:cxnSp>
        <p:sp>
          <p:nvSpPr>
            <p:cNvPr id="462" name="Google Shape;462;p47"/>
            <p:cNvSpPr/>
            <p:nvPr/>
          </p:nvSpPr>
          <p:spPr>
            <a:xfrm>
              <a:off x="7753025" y="2497916"/>
              <a:ext cx="332400" cy="332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47"/>
            <p:cNvGrpSpPr/>
            <p:nvPr/>
          </p:nvGrpSpPr>
          <p:grpSpPr>
            <a:xfrm>
              <a:off x="3632908" y="2492617"/>
              <a:ext cx="339253" cy="339253"/>
              <a:chOff x="1492675" y="4992125"/>
              <a:chExt cx="481825" cy="481825"/>
            </a:xfrm>
          </p:grpSpPr>
          <p:sp>
            <p:nvSpPr>
              <p:cNvPr id="464" name="Google Shape;464;p47"/>
              <p:cNvSpPr/>
              <p:nvPr/>
            </p:nvSpPr>
            <p:spPr>
              <a:xfrm flipH="1">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5" name="Google Shape;465;p47"/>
              <p:cNvSpPr/>
              <p:nvPr/>
            </p:nvSpPr>
            <p:spPr>
              <a:xfrm flipH="1">
                <a:off x="1637450"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8"/>
          <p:cNvSpPr txBox="1">
            <a:spLocks noGrp="1"/>
          </p:cNvSpPr>
          <p:nvPr>
            <p:ph type="title"/>
          </p:nvPr>
        </p:nvSpPr>
        <p:spPr>
          <a:xfrm>
            <a:off x="2552600" y="487775"/>
            <a:ext cx="40368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PRICING</a:t>
            </a:r>
            <a:endParaRPr/>
          </a:p>
        </p:txBody>
      </p:sp>
      <p:graphicFrame>
        <p:nvGraphicFramePr>
          <p:cNvPr id="471" name="Google Shape;471;p48"/>
          <p:cNvGraphicFramePr/>
          <p:nvPr/>
        </p:nvGraphicFramePr>
        <p:xfrm>
          <a:off x="1225763" y="1843304"/>
          <a:ext cx="3000000" cy="3000000"/>
        </p:xfrm>
        <a:graphic>
          <a:graphicData uri="http://schemas.openxmlformats.org/drawingml/2006/table">
            <a:tbl>
              <a:tblPr>
                <a:noFill/>
                <a:tableStyleId>{200E8C71-1E07-46EA-A4B1-2C7745F9E2CC}</a:tableStyleId>
              </a:tblPr>
              <a:tblGrid>
                <a:gridCol w="2230175">
                  <a:extLst>
                    <a:ext uri="{9D8B030D-6E8A-4147-A177-3AD203B41FA5}">
                      <a16:colId xmlns:a16="http://schemas.microsoft.com/office/drawing/2014/main" val="20000"/>
                    </a:ext>
                  </a:extLst>
                </a:gridCol>
                <a:gridCol w="2230175">
                  <a:extLst>
                    <a:ext uri="{9D8B030D-6E8A-4147-A177-3AD203B41FA5}">
                      <a16:colId xmlns:a16="http://schemas.microsoft.com/office/drawing/2014/main" val="20001"/>
                    </a:ext>
                  </a:extLst>
                </a:gridCol>
                <a:gridCol w="2230175">
                  <a:extLst>
                    <a:ext uri="{9D8B030D-6E8A-4147-A177-3AD203B41FA5}">
                      <a16:colId xmlns:a16="http://schemas.microsoft.com/office/drawing/2014/main" val="20002"/>
                    </a:ext>
                  </a:extLst>
                </a:gridCol>
              </a:tblGrid>
              <a:tr h="544350">
                <a:tc>
                  <a:txBody>
                    <a:bodyPr/>
                    <a:lstStyle/>
                    <a:p>
                      <a:pPr marL="0" lvl="0" indent="0" algn="ctr" rtl="0">
                        <a:spcBef>
                          <a:spcPts val="0"/>
                        </a:spcBef>
                        <a:spcAft>
                          <a:spcPts val="0"/>
                        </a:spcAft>
                        <a:buNone/>
                      </a:pPr>
                      <a:r>
                        <a:rPr lang="en" sz="2000" b="1">
                          <a:solidFill>
                            <a:schemeClr val="accent3"/>
                          </a:solidFill>
                          <a:latin typeface="Josefin Sans"/>
                          <a:ea typeface="Josefin Sans"/>
                          <a:cs typeface="Josefin Sans"/>
                          <a:sym typeface="Josefin Sans"/>
                        </a:rPr>
                        <a:t>BASIC</a:t>
                      </a:r>
                      <a:endParaRPr sz="2000" b="1">
                        <a:solidFill>
                          <a:schemeClr val="accent3"/>
                        </a:solidFill>
                        <a:latin typeface="Josefin Sans"/>
                        <a:ea typeface="Josefin Sans"/>
                        <a:cs typeface="Josefin Sans"/>
                        <a:sym typeface="Josefin Sans"/>
                      </a:endParaRPr>
                    </a:p>
                  </a:txBody>
                  <a:tcPr marL="91425" marR="91425" marT="91425" marB="91425" anchor="ctr">
                    <a:lnL w="38100" cap="flat" cmpd="sng">
                      <a:solidFill>
                        <a:schemeClr val="accent1">
                          <a:alpha val="0"/>
                        </a:schemeClr>
                      </a:solidFill>
                      <a:prstDash val="solid"/>
                      <a:round/>
                      <a:headEnd type="none" w="sm" len="sm"/>
                      <a:tailEnd type="none" w="sm" len="sm"/>
                    </a:lnL>
                    <a:lnR w="19050" cap="flat" cmpd="sng">
                      <a:solidFill>
                        <a:schemeClr val="accent3"/>
                      </a:solidFill>
                      <a:prstDash val="solid"/>
                      <a:round/>
                      <a:headEnd type="none" w="sm" len="sm"/>
                      <a:tailEnd type="none" w="sm" len="sm"/>
                    </a:lnR>
                    <a:lnT w="38100" cap="flat" cmpd="sng">
                      <a:solidFill>
                        <a:schemeClr val="accent1">
                          <a:alpha val="0"/>
                        </a:schemeClr>
                      </a:solidFill>
                      <a:prstDash val="solid"/>
                      <a:round/>
                      <a:headEnd type="none" w="sm" len="sm"/>
                      <a:tailEnd type="none" w="sm" len="sm"/>
                    </a:lnT>
                    <a:lnB w="38100"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accent3"/>
                          </a:solidFill>
                          <a:latin typeface="Josefin Sans"/>
                          <a:ea typeface="Josefin Sans"/>
                          <a:cs typeface="Josefin Sans"/>
                          <a:sym typeface="Josefin Sans"/>
                        </a:rPr>
                        <a:t>PRO</a:t>
                      </a:r>
                      <a:endParaRPr sz="2000" b="1">
                        <a:solidFill>
                          <a:schemeClr val="accent3"/>
                        </a:solidFill>
                        <a:latin typeface="Josefin Sans"/>
                        <a:ea typeface="Josefin Sans"/>
                        <a:cs typeface="Josefin Sans"/>
                        <a:sym typeface="Josefin Sans"/>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38100" cap="flat" cmpd="sng">
                      <a:solidFill>
                        <a:schemeClr val="accent1">
                          <a:alpha val="0"/>
                        </a:schemeClr>
                      </a:solidFill>
                      <a:prstDash val="solid"/>
                      <a:round/>
                      <a:headEnd type="none" w="sm" len="sm"/>
                      <a:tailEnd type="none" w="sm" len="sm"/>
                    </a:lnT>
                    <a:lnB w="38100"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accent3"/>
                          </a:solidFill>
                          <a:latin typeface="Josefin Sans"/>
                          <a:ea typeface="Josefin Sans"/>
                          <a:cs typeface="Josefin Sans"/>
                          <a:sym typeface="Josefin Sans"/>
                        </a:rPr>
                        <a:t>PREMIUM</a:t>
                      </a:r>
                      <a:endParaRPr sz="2000" b="1">
                        <a:solidFill>
                          <a:schemeClr val="accent3"/>
                        </a:solidFill>
                        <a:latin typeface="Josefin Sans"/>
                        <a:ea typeface="Josefin Sans"/>
                        <a:cs typeface="Josefin Sans"/>
                        <a:sym typeface="Josefin Sans"/>
                      </a:endParaRPr>
                    </a:p>
                  </a:txBody>
                  <a:tcPr marL="91425" marR="91425" marT="91425" marB="91425" anchor="ctr">
                    <a:lnL w="19050" cap="flat" cmpd="sng">
                      <a:solidFill>
                        <a:schemeClr val="accent3"/>
                      </a:solidFill>
                      <a:prstDash val="solid"/>
                      <a:round/>
                      <a:headEnd type="none" w="sm" len="sm"/>
                      <a:tailEnd type="none" w="sm" len="sm"/>
                    </a:lnL>
                    <a:lnR w="38100" cap="flat" cmpd="sng">
                      <a:solidFill>
                        <a:schemeClr val="accent1">
                          <a:alpha val="0"/>
                        </a:schemeClr>
                      </a:solidFill>
                      <a:prstDash val="solid"/>
                      <a:round/>
                      <a:headEnd type="none" w="sm" len="sm"/>
                      <a:tailEnd type="none" w="sm" len="sm"/>
                    </a:lnR>
                    <a:lnT w="38100" cap="flat" cmpd="sng">
                      <a:solidFill>
                        <a:schemeClr val="accent1">
                          <a:alpha val="0"/>
                        </a:schemeClr>
                      </a:solidFill>
                      <a:prstDash val="solid"/>
                      <a:round/>
                      <a:headEnd type="none" w="sm" len="sm"/>
                      <a:tailEnd type="none" w="sm" len="sm"/>
                    </a:lnT>
                    <a:lnB w="38100"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0"/>
                  </a:ext>
                </a:extLst>
              </a:tr>
              <a:tr h="1009150">
                <a:tc>
                  <a:txBody>
                    <a:bodyPr/>
                    <a:lstStyle/>
                    <a:p>
                      <a:pPr marL="182880" marR="182880" lvl="0" indent="0" algn="ctr" rtl="0">
                        <a:lnSpc>
                          <a:spcPct val="115000"/>
                        </a:lnSpc>
                        <a:spcBef>
                          <a:spcPts val="0"/>
                        </a:spcBef>
                        <a:spcAft>
                          <a:spcPts val="0"/>
                        </a:spcAft>
                        <a:buNone/>
                      </a:pPr>
                      <a:r>
                        <a:rPr lang="en" sz="1600">
                          <a:solidFill>
                            <a:schemeClr val="lt2"/>
                          </a:solidFill>
                          <a:latin typeface="Didact Gothic"/>
                          <a:ea typeface="Didact Gothic"/>
                          <a:cs typeface="Didact Gothic"/>
                          <a:sym typeface="Didact Gothic"/>
                        </a:rPr>
                        <a:t>Mars is actually a cold place</a:t>
                      </a:r>
                      <a:endParaRPr sz="1600">
                        <a:solidFill>
                          <a:schemeClr val="lt2"/>
                        </a:solidFill>
                        <a:latin typeface="Didact Gothic"/>
                        <a:ea typeface="Didact Gothic"/>
                        <a:cs typeface="Didact Gothic"/>
                        <a:sym typeface="Didact Gothic"/>
                      </a:endParaRPr>
                    </a:p>
                  </a:txBody>
                  <a:tcPr marL="91425" marR="91425" marT="91425" marB="91425" anchor="ctr">
                    <a:lnL w="38100" cap="flat" cmpd="sng">
                      <a:solidFill>
                        <a:schemeClr val="accent1">
                          <a:alpha val="0"/>
                        </a:schemeClr>
                      </a:solidFill>
                      <a:prstDash val="solid"/>
                      <a:round/>
                      <a:headEnd type="none" w="sm" len="sm"/>
                      <a:tailEnd type="none" w="sm" len="sm"/>
                    </a:lnL>
                    <a:lnR w="19050" cap="flat" cmpd="sng">
                      <a:solidFill>
                        <a:schemeClr val="accent3"/>
                      </a:solidFill>
                      <a:prstDash val="solid"/>
                      <a:round/>
                      <a:headEnd type="none" w="sm" len="sm"/>
                      <a:tailEnd type="none" w="sm" len="sm"/>
                    </a:lnR>
                    <a:lnT w="38100" cap="flat" cmpd="sng">
                      <a:solidFill>
                        <a:schemeClr val="accent1">
                          <a:alpha val="0"/>
                        </a:schemeClr>
                      </a:solidFill>
                      <a:prstDash val="solid"/>
                      <a:round/>
                      <a:headEnd type="none" w="sm" len="sm"/>
                      <a:tailEnd type="none" w="sm" len="sm"/>
                    </a:lnT>
                    <a:lnB w="38100" cap="flat" cmpd="sng">
                      <a:solidFill>
                        <a:schemeClr val="accent1">
                          <a:alpha val="0"/>
                        </a:schemeClr>
                      </a:solidFill>
                      <a:prstDash val="solid"/>
                      <a:round/>
                      <a:headEnd type="none" w="sm" len="sm"/>
                      <a:tailEnd type="none" w="sm" len="sm"/>
                    </a:lnB>
                  </a:tcPr>
                </a:tc>
                <a:tc>
                  <a:txBody>
                    <a:bodyPr/>
                    <a:lstStyle/>
                    <a:p>
                      <a:pPr marL="182880" marR="182880" lvl="0" indent="0" algn="ctr" rtl="0">
                        <a:lnSpc>
                          <a:spcPct val="115000"/>
                        </a:lnSpc>
                        <a:spcBef>
                          <a:spcPts val="0"/>
                        </a:spcBef>
                        <a:spcAft>
                          <a:spcPts val="0"/>
                        </a:spcAft>
                        <a:buClr>
                          <a:schemeClr val="dk1"/>
                        </a:buClr>
                        <a:buSzPts val="1100"/>
                        <a:buFont typeface="Arial"/>
                        <a:buNone/>
                      </a:pPr>
                      <a:r>
                        <a:rPr lang="en" sz="1600">
                          <a:solidFill>
                            <a:schemeClr val="lt2"/>
                          </a:solidFill>
                          <a:latin typeface="Didact Gothic"/>
                          <a:ea typeface="Didact Gothic"/>
                          <a:cs typeface="Didact Gothic"/>
                          <a:sym typeface="Didact Gothic"/>
                        </a:rPr>
                        <a:t>Neptune is the farthest planet </a:t>
                      </a:r>
                      <a:endParaRPr sz="1600">
                        <a:solidFill>
                          <a:schemeClr val="lt2"/>
                        </a:solidFill>
                        <a:latin typeface="Didact Gothic"/>
                        <a:ea typeface="Didact Gothic"/>
                        <a:cs typeface="Didact Gothic"/>
                        <a:sym typeface="Didact Gothic"/>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38100" cap="flat" cmpd="sng">
                      <a:solidFill>
                        <a:schemeClr val="accent1">
                          <a:alpha val="0"/>
                        </a:schemeClr>
                      </a:solidFill>
                      <a:prstDash val="solid"/>
                      <a:round/>
                      <a:headEnd type="none" w="sm" len="sm"/>
                      <a:tailEnd type="none" w="sm" len="sm"/>
                    </a:lnT>
                    <a:lnB w="38100" cap="flat" cmpd="sng">
                      <a:solidFill>
                        <a:schemeClr val="accent1">
                          <a:alpha val="0"/>
                        </a:schemeClr>
                      </a:solidFill>
                      <a:prstDash val="solid"/>
                      <a:round/>
                      <a:headEnd type="none" w="sm" len="sm"/>
                      <a:tailEnd type="none" w="sm" len="sm"/>
                    </a:lnB>
                  </a:tcPr>
                </a:tc>
                <a:tc>
                  <a:txBody>
                    <a:bodyPr/>
                    <a:lstStyle/>
                    <a:p>
                      <a:pPr marL="182880" marR="182880" lvl="0" indent="0" algn="ctr" rtl="0">
                        <a:lnSpc>
                          <a:spcPct val="115000"/>
                        </a:lnSpc>
                        <a:spcBef>
                          <a:spcPts val="0"/>
                        </a:spcBef>
                        <a:spcAft>
                          <a:spcPts val="0"/>
                        </a:spcAft>
                        <a:buClr>
                          <a:schemeClr val="dk1"/>
                        </a:buClr>
                        <a:buSzPts val="1100"/>
                        <a:buFont typeface="Arial"/>
                        <a:buNone/>
                      </a:pPr>
                      <a:r>
                        <a:rPr lang="en" sz="1600">
                          <a:solidFill>
                            <a:schemeClr val="lt2"/>
                          </a:solidFill>
                          <a:latin typeface="Didact Gothic"/>
                          <a:ea typeface="Didact Gothic"/>
                          <a:cs typeface="Didact Gothic"/>
                          <a:sym typeface="Didact Gothic"/>
                        </a:rPr>
                        <a:t>Jupiter is the biggest planet</a:t>
                      </a:r>
                      <a:endParaRPr sz="1600">
                        <a:solidFill>
                          <a:schemeClr val="lt2"/>
                        </a:solidFill>
                        <a:latin typeface="Didact Gothic"/>
                        <a:ea typeface="Didact Gothic"/>
                        <a:cs typeface="Didact Gothic"/>
                        <a:sym typeface="Didact Gothic"/>
                      </a:endParaRPr>
                    </a:p>
                  </a:txBody>
                  <a:tcPr marL="91425" marR="91425" marT="91425" marB="91425" anchor="ctr">
                    <a:lnL w="19050" cap="flat" cmpd="sng">
                      <a:solidFill>
                        <a:schemeClr val="accent3"/>
                      </a:solidFill>
                      <a:prstDash val="solid"/>
                      <a:round/>
                      <a:headEnd type="none" w="sm" len="sm"/>
                      <a:tailEnd type="none" w="sm" len="sm"/>
                    </a:lnL>
                    <a:lnR w="38100" cap="flat" cmpd="sng">
                      <a:solidFill>
                        <a:schemeClr val="accent1">
                          <a:alpha val="0"/>
                        </a:schemeClr>
                      </a:solidFill>
                      <a:prstDash val="solid"/>
                      <a:round/>
                      <a:headEnd type="none" w="sm" len="sm"/>
                      <a:tailEnd type="none" w="sm" len="sm"/>
                    </a:lnR>
                    <a:lnT w="38100" cap="flat" cmpd="sng">
                      <a:solidFill>
                        <a:schemeClr val="accent1">
                          <a:alpha val="0"/>
                        </a:schemeClr>
                      </a:solidFill>
                      <a:prstDash val="solid"/>
                      <a:round/>
                      <a:headEnd type="none" w="sm" len="sm"/>
                      <a:tailEnd type="none" w="sm" len="sm"/>
                    </a:lnT>
                    <a:lnB w="38100"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1"/>
                  </a:ext>
                </a:extLst>
              </a:tr>
              <a:tr h="649250">
                <a:tc>
                  <a:txBody>
                    <a:bodyPr/>
                    <a:lstStyle/>
                    <a:p>
                      <a:pPr marL="0" lvl="0" indent="0" algn="ctr" rtl="0">
                        <a:spcBef>
                          <a:spcPts val="0"/>
                        </a:spcBef>
                        <a:spcAft>
                          <a:spcPts val="0"/>
                        </a:spcAft>
                        <a:buNone/>
                      </a:pPr>
                      <a:r>
                        <a:rPr lang="en" sz="3000" b="1">
                          <a:solidFill>
                            <a:schemeClr val="accent3"/>
                          </a:solidFill>
                          <a:latin typeface="Josefin Sans"/>
                          <a:ea typeface="Josefin Sans"/>
                          <a:cs typeface="Josefin Sans"/>
                          <a:sym typeface="Josefin Sans"/>
                        </a:rPr>
                        <a:t>$20</a:t>
                      </a:r>
                      <a:endParaRPr sz="3000" b="1">
                        <a:solidFill>
                          <a:schemeClr val="accent3"/>
                        </a:solidFill>
                        <a:latin typeface="Josefin Sans"/>
                        <a:ea typeface="Josefin Sans"/>
                        <a:cs typeface="Josefin Sans"/>
                        <a:sym typeface="Josefin Sans"/>
                      </a:endParaRPr>
                    </a:p>
                  </a:txBody>
                  <a:tcPr marL="91425" marR="91425" marT="91425" marB="91425" anchor="ctr">
                    <a:lnL w="38100" cap="flat" cmpd="sng">
                      <a:solidFill>
                        <a:schemeClr val="accent1">
                          <a:alpha val="0"/>
                        </a:schemeClr>
                      </a:solidFill>
                      <a:prstDash val="solid"/>
                      <a:round/>
                      <a:headEnd type="none" w="sm" len="sm"/>
                      <a:tailEnd type="none" w="sm" len="sm"/>
                    </a:lnL>
                    <a:lnR w="19050" cap="flat" cmpd="sng">
                      <a:solidFill>
                        <a:schemeClr val="accent3"/>
                      </a:solidFill>
                      <a:prstDash val="solid"/>
                      <a:round/>
                      <a:headEnd type="none" w="sm" len="sm"/>
                      <a:tailEnd type="none" w="sm" len="sm"/>
                    </a:lnR>
                    <a:lnT w="38100" cap="flat" cmpd="sng">
                      <a:solidFill>
                        <a:schemeClr val="accent1">
                          <a:alpha val="0"/>
                        </a:schemeClr>
                      </a:solidFill>
                      <a:prstDash val="solid"/>
                      <a:round/>
                      <a:headEnd type="none" w="sm" len="sm"/>
                      <a:tailEnd type="none" w="sm" len="sm"/>
                    </a:lnT>
                    <a:lnB w="38100"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3000" b="1">
                          <a:solidFill>
                            <a:schemeClr val="accent3"/>
                          </a:solidFill>
                          <a:latin typeface="Josefin Sans"/>
                          <a:ea typeface="Josefin Sans"/>
                          <a:cs typeface="Josefin Sans"/>
                          <a:sym typeface="Josefin Sans"/>
                        </a:rPr>
                        <a:t>$50</a:t>
                      </a:r>
                      <a:endParaRPr sz="3000" b="1">
                        <a:solidFill>
                          <a:schemeClr val="accent3"/>
                        </a:solidFill>
                        <a:latin typeface="Josefin Sans"/>
                        <a:ea typeface="Josefin Sans"/>
                        <a:cs typeface="Josefin Sans"/>
                        <a:sym typeface="Josefin Sans"/>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38100" cap="flat" cmpd="sng">
                      <a:solidFill>
                        <a:schemeClr val="accent1">
                          <a:alpha val="0"/>
                        </a:schemeClr>
                      </a:solidFill>
                      <a:prstDash val="solid"/>
                      <a:round/>
                      <a:headEnd type="none" w="sm" len="sm"/>
                      <a:tailEnd type="none" w="sm" len="sm"/>
                    </a:lnT>
                    <a:lnB w="38100"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3000" b="1">
                          <a:solidFill>
                            <a:schemeClr val="accent3"/>
                          </a:solidFill>
                          <a:latin typeface="Josefin Sans"/>
                          <a:ea typeface="Josefin Sans"/>
                          <a:cs typeface="Josefin Sans"/>
                          <a:sym typeface="Josefin Sans"/>
                        </a:rPr>
                        <a:t>$75</a:t>
                      </a:r>
                      <a:endParaRPr sz="3000" b="1">
                        <a:solidFill>
                          <a:schemeClr val="accent3"/>
                        </a:solidFill>
                        <a:latin typeface="Josefin Sans"/>
                        <a:ea typeface="Josefin Sans"/>
                        <a:cs typeface="Josefin Sans"/>
                        <a:sym typeface="Josefin Sans"/>
                      </a:endParaRPr>
                    </a:p>
                  </a:txBody>
                  <a:tcPr marL="91425" marR="91425" marT="91425" marB="91425" anchor="ctr">
                    <a:lnL w="19050" cap="flat" cmpd="sng">
                      <a:solidFill>
                        <a:schemeClr val="accent3"/>
                      </a:solidFill>
                      <a:prstDash val="solid"/>
                      <a:round/>
                      <a:headEnd type="none" w="sm" len="sm"/>
                      <a:tailEnd type="none" w="sm" len="sm"/>
                    </a:lnL>
                    <a:lnR w="38100" cap="flat" cmpd="sng">
                      <a:solidFill>
                        <a:schemeClr val="accent1">
                          <a:alpha val="0"/>
                        </a:schemeClr>
                      </a:solidFill>
                      <a:prstDash val="solid"/>
                      <a:round/>
                      <a:headEnd type="none" w="sm" len="sm"/>
                      <a:tailEnd type="none" w="sm" len="sm"/>
                    </a:lnR>
                    <a:lnT w="38100" cap="flat" cmpd="sng">
                      <a:solidFill>
                        <a:schemeClr val="accent1">
                          <a:alpha val="0"/>
                        </a:schemeClr>
                      </a:solidFill>
                      <a:prstDash val="solid"/>
                      <a:round/>
                      <a:headEnd type="none" w="sm" len="sm"/>
                      <a:tailEnd type="none" w="sm" len="sm"/>
                    </a:lnT>
                    <a:lnB w="38100"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cxnSp>
        <p:nvCxnSpPr>
          <p:cNvPr id="476" name="Google Shape;476;p49"/>
          <p:cNvCxnSpPr>
            <a:endCxn id="477" idx="0"/>
          </p:cNvCxnSpPr>
          <p:nvPr/>
        </p:nvCxnSpPr>
        <p:spPr>
          <a:xfrm>
            <a:off x="2484365" y="2639992"/>
            <a:ext cx="0" cy="831900"/>
          </a:xfrm>
          <a:prstGeom prst="straightConnector1">
            <a:avLst/>
          </a:prstGeom>
          <a:noFill/>
          <a:ln w="19050" cap="flat" cmpd="sng">
            <a:solidFill>
              <a:schemeClr val="accent3"/>
            </a:solidFill>
            <a:prstDash val="solid"/>
            <a:round/>
            <a:headEnd type="none" w="med" len="med"/>
            <a:tailEnd type="none" w="med" len="med"/>
          </a:ln>
        </p:spPr>
      </p:cxnSp>
      <p:cxnSp>
        <p:nvCxnSpPr>
          <p:cNvPr id="478" name="Google Shape;478;p49"/>
          <p:cNvCxnSpPr>
            <a:stCxn id="479" idx="0"/>
          </p:cNvCxnSpPr>
          <p:nvPr/>
        </p:nvCxnSpPr>
        <p:spPr>
          <a:xfrm rot="10800000">
            <a:off x="6653928" y="2641159"/>
            <a:ext cx="0" cy="1425000"/>
          </a:xfrm>
          <a:prstGeom prst="straightConnector1">
            <a:avLst/>
          </a:prstGeom>
          <a:noFill/>
          <a:ln w="19050" cap="flat" cmpd="sng">
            <a:solidFill>
              <a:schemeClr val="accent3"/>
            </a:solidFill>
            <a:prstDash val="solid"/>
            <a:round/>
            <a:headEnd type="none" w="med" len="med"/>
            <a:tailEnd type="none" w="med" len="med"/>
          </a:ln>
        </p:spPr>
      </p:cxnSp>
      <p:sp>
        <p:nvSpPr>
          <p:cNvPr id="480" name="Google Shape;480;p49"/>
          <p:cNvSpPr txBox="1"/>
          <p:nvPr/>
        </p:nvSpPr>
        <p:spPr>
          <a:xfrm>
            <a:off x="5770278" y="2877590"/>
            <a:ext cx="1778700" cy="3639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Didact Gothic"/>
                <a:ea typeface="Didact Gothic"/>
                <a:cs typeface="Didact Gothic"/>
                <a:sym typeface="Didact Gothic"/>
              </a:rPr>
              <a:t>Wholesaler</a:t>
            </a:r>
            <a:endParaRPr>
              <a:solidFill>
                <a:schemeClr val="lt1"/>
              </a:solidFill>
              <a:latin typeface="Didact Gothic"/>
              <a:ea typeface="Didact Gothic"/>
              <a:cs typeface="Didact Gothic"/>
              <a:sym typeface="Didact Gothic"/>
            </a:endParaRPr>
          </a:p>
        </p:txBody>
      </p:sp>
      <p:sp>
        <p:nvSpPr>
          <p:cNvPr id="481" name="Google Shape;481;p49"/>
          <p:cNvSpPr txBox="1"/>
          <p:nvPr/>
        </p:nvSpPr>
        <p:spPr>
          <a:xfrm>
            <a:off x="5770278" y="3471874"/>
            <a:ext cx="1778700" cy="3639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Didact Gothic"/>
                <a:ea typeface="Didact Gothic"/>
                <a:cs typeface="Didact Gothic"/>
                <a:sym typeface="Didact Gothic"/>
              </a:rPr>
              <a:t>Retailers</a:t>
            </a:r>
            <a:endParaRPr>
              <a:solidFill>
                <a:schemeClr val="lt1"/>
              </a:solidFill>
              <a:latin typeface="Didact Gothic"/>
              <a:ea typeface="Didact Gothic"/>
              <a:cs typeface="Didact Gothic"/>
              <a:sym typeface="Didact Gothic"/>
            </a:endParaRPr>
          </a:p>
        </p:txBody>
      </p:sp>
      <p:sp>
        <p:nvSpPr>
          <p:cNvPr id="482" name="Google Shape;482;p49"/>
          <p:cNvSpPr txBox="1"/>
          <p:nvPr/>
        </p:nvSpPr>
        <p:spPr>
          <a:xfrm>
            <a:off x="3681063" y="2877599"/>
            <a:ext cx="1778700" cy="363900"/>
          </a:xfrm>
          <a:prstGeom prst="rect">
            <a:avLst/>
          </a:prstGeom>
          <a:solidFill>
            <a:schemeClr val="accent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Didact Gothic"/>
                <a:ea typeface="Didact Gothic"/>
                <a:cs typeface="Didact Gothic"/>
                <a:sym typeface="Didact Gothic"/>
              </a:rPr>
              <a:t>Consumer</a:t>
            </a:r>
            <a:endParaRPr>
              <a:solidFill>
                <a:schemeClr val="lt1"/>
              </a:solidFill>
              <a:latin typeface="Didact Gothic"/>
              <a:ea typeface="Didact Gothic"/>
              <a:cs typeface="Didact Gothic"/>
              <a:sym typeface="Didact Gothic"/>
            </a:endParaRPr>
          </a:p>
        </p:txBody>
      </p:sp>
      <p:sp>
        <p:nvSpPr>
          <p:cNvPr id="483" name="Google Shape;483;p49"/>
          <p:cNvSpPr txBox="1"/>
          <p:nvPr/>
        </p:nvSpPr>
        <p:spPr>
          <a:xfrm>
            <a:off x="1597565" y="2877607"/>
            <a:ext cx="1778700" cy="363900"/>
          </a:xfrm>
          <a:prstGeom prst="rect">
            <a:avLst/>
          </a:prstGeom>
          <a:solidFill>
            <a:schemeClr val="accent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Didact Gothic"/>
                <a:ea typeface="Didact Gothic"/>
                <a:cs typeface="Didact Gothic"/>
                <a:sym typeface="Didact Gothic"/>
              </a:rPr>
              <a:t>Retailers</a:t>
            </a:r>
            <a:endParaRPr>
              <a:solidFill>
                <a:schemeClr val="lt1"/>
              </a:solidFill>
              <a:latin typeface="Didact Gothic"/>
              <a:ea typeface="Didact Gothic"/>
              <a:cs typeface="Didact Gothic"/>
              <a:sym typeface="Didact Gothic"/>
            </a:endParaRPr>
          </a:p>
        </p:txBody>
      </p:sp>
      <p:sp>
        <p:nvSpPr>
          <p:cNvPr id="477" name="Google Shape;477;p49"/>
          <p:cNvSpPr txBox="1"/>
          <p:nvPr/>
        </p:nvSpPr>
        <p:spPr>
          <a:xfrm>
            <a:off x="1595015" y="3471892"/>
            <a:ext cx="1778700" cy="363900"/>
          </a:xfrm>
          <a:prstGeom prst="rect">
            <a:avLst/>
          </a:prstGeom>
          <a:solidFill>
            <a:schemeClr val="accent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Didact Gothic"/>
                <a:ea typeface="Didact Gothic"/>
                <a:cs typeface="Didact Gothic"/>
                <a:sym typeface="Didact Gothic"/>
              </a:rPr>
              <a:t>Consumer</a:t>
            </a:r>
            <a:endParaRPr>
              <a:solidFill>
                <a:schemeClr val="lt1"/>
              </a:solidFill>
              <a:latin typeface="Didact Gothic"/>
              <a:ea typeface="Didact Gothic"/>
              <a:cs typeface="Didact Gothic"/>
              <a:sym typeface="Didact Gothic"/>
            </a:endParaRPr>
          </a:p>
        </p:txBody>
      </p:sp>
      <p:sp>
        <p:nvSpPr>
          <p:cNvPr id="479" name="Google Shape;479;p49"/>
          <p:cNvSpPr txBox="1"/>
          <p:nvPr/>
        </p:nvSpPr>
        <p:spPr>
          <a:xfrm>
            <a:off x="5764578" y="4066159"/>
            <a:ext cx="1778700" cy="3639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Didact Gothic"/>
                <a:ea typeface="Didact Gothic"/>
                <a:cs typeface="Didact Gothic"/>
                <a:sym typeface="Didact Gothic"/>
              </a:rPr>
              <a:t>Consumer</a:t>
            </a:r>
            <a:endParaRPr>
              <a:solidFill>
                <a:schemeClr val="lt1"/>
              </a:solidFill>
              <a:latin typeface="Didact Gothic"/>
              <a:ea typeface="Didact Gothic"/>
              <a:cs typeface="Didact Gothic"/>
              <a:sym typeface="Didact Gothic"/>
            </a:endParaRPr>
          </a:p>
        </p:txBody>
      </p:sp>
      <p:sp>
        <p:nvSpPr>
          <p:cNvPr id="484" name="Google Shape;484;p49"/>
          <p:cNvSpPr txBox="1"/>
          <p:nvPr/>
        </p:nvSpPr>
        <p:spPr>
          <a:xfrm>
            <a:off x="3364000" y="1852025"/>
            <a:ext cx="2415900" cy="55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Josefin Sans"/>
                <a:ea typeface="Josefin Sans"/>
                <a:cs typeface="Josefin Sans"/>
                <a:sym typeface="Josefin Sans"/>
              </a:rPr>
              <a:t>MANUFACTURER</a:t>
            </a:r>
            <a:endParaRPr b="1">
              <a:solidFill>
                <a:schemeClr val="lt1"/>
              </a:solidFill>
              <a:latin typeface="Josefin Sans"/>
              <a:ea typeface="Josefin Sans"/>
              <a:cs typeface="Josefin Sans"/>
              <a:sym typeface="Josefin Sans"/>
            </a:endParaRPr>
          </a:p>
        </p:txBody>
      </p:sp>
      <p:cxnSp>
        <p:nvCxnSpPr>
          <p:cNvPr id="485" name="Google Shape;485;p49"/>
          <p:cNvCxnSpPr/>
          <p:nvPr/>
        </p:nvCxnSpPr>
        <p:spPr>
          <a:xfrm>
            <a:off x="2486925" y="2643500"/>
            <a:ext cx="4170300" cy="0"/>
          </a:xfrm>
          <a:prstGeom prst="straightConnector1">
            <a:avLst/>
          </a:prstGeom>
          <a:noFill/>
          <a:ln w="19050" cap="flat" cmpd="sng">
            <a:solidFill>
              <a:schemeClr val="accent3"/>
            </a:solidFill>
            <a:prstDash val="solid"/>
            <a:round/>
            <a:headEnd type="none" w="med" len="med"/>
            <a:tailEnd type="none" w="med" len="med"/>
          </a:ln>
        </p:spPr>
      </p:cxnSp>
      <p:cxnSp>
        <p:nvCxnSpPr>
          <p:cNvPr id="486" name="Google Shape;486;p49"/>
          <p:cNvCxnSpPr>
            <a:stCxn id="482" idx="0"/>
            <a:endCxn id="484" idx="2"/>
          </p:cNvCxnSpPr>
          <p:nvPr/>
        </p:nvCxnSpPr>
        <p:spPr>
          <a:xfrm rot="10800000" flipH="1">
            <a:off x="4570413" y="2409899"/>
            <a:ext cx="1500" cy="467700"/>
          </a:xfrm>
          <a:prstGeom prst="straightConnector1">
            <a:avLst/>
          </a:prstGeom>
          <a:noFill/>
          <a:ln w="19050" cap="flat" cmpd="sng">
            <a:solidFill>
              <a:schemeClr val="accent3"/>
            </a:solidFill>
            <a:prstDash val="solid"/>
            <a:round/>
            <a:headEnd type="none" w="med" len="med"/>
            <a:tailEnd type="none" w="med" len="med"/>
          </a:ln>
        </p:spPr>
      </p:cxnSp>
      <p:sp>
        <p:nvSpPr>
          <p:cNvPr id="487" name="Google Shape;487;p49"/>
          <p:cNvSpPr txBox="1">
            <a:spLocks noGrp="1"/>
          </p:cNvSpPr>
          <p:nvPr>
            <p:ph type="title"/>
          </p:nvPr>
        </p:nvSpPr>
        <p:spPr>
          <a:xfrm flipH="1">
            <a:off x="891900" y="540892"/>
            <a:ext cx="7357200" cy="60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DISTRIBUTION CHANNELS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1"/>
        <p:cNvGrpSpPr/>
        <p:nvPr/>
      </p:nvGrpSpPr>
      <p:grpSpPr>
        <a:xfrm>
          <a:off x="0" y="0"/>
          <a:ext cx="0" cy="0"/>
          <a:chOff x="0" y="0"/>
          <a:chExt cx="0" cy="0"/>
        </a:xfrm>
      </p:grpSpPr>
      <p:sp>
        <p:nvSpPr>
          <p:cNvPr id="492" name="Google Shape;492;p50"/>
          <p:cNvSpPr txBox="1">
            <a:spLocks noGrp="1"/>
          </p:cNvSpPr>
          <p:nvPr>
            <p:ph type="title"/>
          </p:nvPr>
        </p:nvSpPr>
        <p:spPr>
          <a:xfrm>
            <a:off x="599100" y="1745050"/>
            <a:ext cx="5259000" cy="12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$50,000</a:t>
            </a:r>
            <a:endParaRPr/>
          </a:p>
        </p:txBody>
      </p:sp>
      <p:sp>
        <p:nvSpPr>
          <p:cNvPr id="493" name="Google Shape;493;p50"/>
          <p:cNvSpPr txBox="1">
            <a:spLocks noGrp="1"/>
          </p:cNvSpPr>
          <p:nvPr>
            <p:ph type="body" idx="1"/>
          </p:nvPr>
        </p:nvSpPr>
        <p:spPr>
          <a:xfrm>
            <a:off x="599100" y="2985638"/>
            <a:ext cx="3499200" cy="41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Is the total budget for the campaign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3"/>
          <p:cNvSpPr txBox="1">
            <a:spLocks noGrp="1"/>
          </p:cNvSpPr>
          <p:nvPr>
            <p:ph type="title"/>
          </p:nvPr>
        </p:nvSpPr>
        <p:spPr>
          <a:xfrm>
            <a:off x="713225" y="487775"/>
            <a:ext cx="7717500" cy="7173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CONTENTS OF THIS TEMPLATE</a:t>
            </a:r>
            <a:endParaRPr/>
          </a:p>
        </p:txBody>
      </p:sp>
      <p:sp>
        <p:nvSpPr>
          <p:cNvPr id="226" name="Google Shape;226;p33"/>
          <p:cNvSpPr txBox="1">
            <a:spLocks noGrp="1"/>
          </p:cNvSpPr>
          <p:nvPr>
            <p:ph type="body" idx="1"/>
          </p:nvPr>
        </p:nvSpPr>
        <p:spPr>
          <a:xfrm>
            <a:off x="609425" y="1267150"/>
            <a:ext cx="78213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4"/>
                </a:solidFill>
              </a:rPr>
              <a:t>Here’s what you’ll find in this </a:t>
            </a:r>
            <a:r>
              <a:rPr lang="en" b="1">
                <a:solidFill>
                  <a:schemeClr val="accent4"/>
                </a:solidFill>
                <a:uFill>
                  <a:noFill/>
                </a:uFill>
                <a:hlinkClick r:id="rId3">
                  <a:extLst>
                    <a:ext uri="{A12FA001-AC4F-418D-AE19-62706E023703}">
                      <ahyp:hlinkClr xmlns:ahyp="http://schemas.microsoft.com/office/drawing/2018/hyperlinkcolor" val="tx"/>
                    </a:ext>
                  </a:extLst>
                </a:hlinkClick>
              </a:rPr>
              <a:t>Slidesgo</a:t>
            </a:r>
            <a:r>
              <a:rPr lang="en" b="1">
                <a:solidFill>
                  <a:schemeClr val="accent4"/>
                </a:solidFill>
              </a:rPr>
              <a:t> </a:t>
            </a:r>
            <a:r>
              <a:rPr lang="en">
                <a:solidFill>
                  <a:schemeClr val="accent4"/>
                </a:solidFill>
              </a:rPr>
              <a:t>template: </a:t>
            </a:r>
            <a:endParaRPr>
              <a:solidFill>
                <a:schemeClr val="accent4"/>
              </a:solidFill>
            </a:endParaRPr>
          </a:p>
          <a:p>
            <a:pPr marL="457200" lvl="0" indent="-304800" algn="l" rtl="0">
              <a:spcBef>
                <a:spcPts val="0"/>
              </a:spcBef>
              <a:spcAft>
                <a:spcPts val="0"/>
              </a:spcAft>
              <a:buClr>
                <a:schemeClr val="accent4"/>
              </a:buClr>
              <a:buSzPts val="1200"/>
              <a:buAutoNum type="arabicPeriod"/>
            </a:pPr>
            <a:r>
              <a:rPr lang="en">
                <a:solidFill>
                  <a:schemeClr val="accent4"/>
                </a:solidFill>
              </a:rPr>
              <a:t>A slide structure based on a marketing campaign, which you can easily adapt to your needs. For more info on how to edit the template, please visit </a:t>
            </a:r>
            <a:r>
              <a:rPr lang="en" b="1">
                <a:solidFill>
                  <a:schemeClr val="accent4"/>
                </a:solidFill>
                <a:uFill>
                  <a:noFill/>
                </a:uFill>
                <a:hlinkClick r:id="rId4">
                  <a:extLst>
                    <a:ext uri="{A12FA001-AC4F-418D-AE19-62706E023703}">
                      <ahyp:hlinkClr xmlns:ahyp="http://schemas.microsoft.com/office/drawing/2018/hyperlinkcolor" val="tx"/>
                    </a:ext>
                  </a:extLst>
                </a:hlinkClick>
              </a:rPr>
              <a:t>Slidesgo School</a:t>
            </a:r>
            <a:r>
              <a:rPr lang="en">
                <a:solidFill>
                  <a:schemeClr val="accent4"/>
                </a:solidFill>
              </a:rPr>
              <a:t> or read our </a:t>
            </a:r>
            <a:r>
              <a:rPr lang="en" b="1">
                <a:solidFill>
                  <a:schemeClr val="accent4"/>
                </a:solidFill>
                <a:uFill>
                  <a:noFill/>
                </a:uFill>
                <a:hlinkClick r:id="rId5">
                  <a:extLst>
                    <a:ext uri="{A12FA001-AC4F-418D-AE19-62706E023703}">
                      <ahyp:hlinkClr xmlns:ahyp="http://schemas.microsoft.com/office/drawing/2018/hyperlinkcolor" val="tx"/>
                    </a:ext>
                  </a:extLst>
                </a:hlinkClick>
              </a:rPr>
              <a:t>FAQs</a:t>
            </a:r>
            <a:r>
              <a:rPr lang="en">
                <a:solidFill>
                  <a:schemeClr val="accent4"/>
                </a:solidFill>
              </a:rPr>
              <a:t>.</a:t>
            </a:r>
            <a:endParaRPr>
              <a:solidFill>
                <a:schemeClr val="accent4"/>
              </a:solidFill>
            </a:endParaRPr>
          </a:p>
          <a:p>
            <a:pPr marL="457200" lvl="0" indent="-304800" algn="l" rtl="0">
              <a:spcBef>
                <a:spcPts val="0"/>
              </a:spcBef>
              <a:spcAft>
                <a:spcPts val="0"/>
              </a:spcAft>
              <a:buClr>
                <a:schemeClr val="accent4"/>
              </a:buClr>
              <a:buSzPts val="1200"/>
              <a:buAutoNum type="arabicPeriod"/>
            </a:pPr>
            <a:r>
              <a:rPr lang="en">
                <a:solidFill>
                  <a:schemeClr val="accent4"/>
                </a:solidFill>
              </a:rPr>
              <a:t>An assortment of illustrations that are suitable for use in the presentation can be found in the </a:t>
            </a:r>
            <a:r>
              <a:rPr lang="en" b="1">
                <a:solidFill>
                  <a:schemeClr val="accent4"/>
                </a:solidFill>
                <a:uFill>
                  <a:noFill/>
                </a:uFill>
                <a:hlinkClick r:id="rId6" action="ppaction://hlinksldjump">
                  <a:extLst>
                    <a:ext uri="{A12FA001-AC4F-418D-AE19-62706E023703}">
                      <ahyp:hlinkClr xmlns:ahyp="http://schemas.microsoft.com/office/drawing/2018/hyperlinkcolor" val="tx"/>
                    </a:ext>
                  </a:extLst>
                </a:hlinkClick>
              </a:rPr>
              <a:t>alternative resources</a:t>
            </a:r>
            <a:r>
              <a:rPr lang="en">
                <a:solidFill>
                  <a:schemeClr val="accent4"/>
                </a:solidFill>
              </a:rPr>
              <a:t> slide.</a:t>
            </a:r>
            <a:endParaRPr>
              <a:solidFill>
                <a:schemeClr val="accent4"/>
              </a:solidFill>
            </a:endParaRPr>
          </a:p>
          <a:p>
            <a:pPr marL="457200" lvl="0" indent="-304800" algn="l" rtl="0">
              <a:spcBef>
                <a:spcPts val="0"/>
              </a:spcBef>
              <a:spcAft>
                <a:spcPts val="0"/>
              </a:spcAft>
              <a:buClr>
                <a:schemeClr val="accent4"/>
              </a:buClr>
              <a:buSzPts val="1200"/>
              <a:buAutoNum type="arabicPeriod"/>
            </a:pPr>
            <a:r>
              <a:rPr lang="en">
                <a:solidFill>
                  <a:schemeClr val="accent4"/>
                </a:solidFill>
              </a:rPr>
              <a:t>A </a:t>
            </a:r>
            <a:r>
              <a:rPr lang="en" b="1">
                <a:solidFill>
                  <a:schemeClr val="accent4"/>
                </a:solidFill>
                <a:uFill>
                  <a:noFill/>
                </a:uFill>
                <a:hlinkClick r:id="rId7" action="ppaction://hlinksldjump">
                  <a:extLst>
                    <a:ext uri="{A12FA001-AC4F-418D-AE19-62706E023703}">
                      <ahyp:hlinkClr xmlns:ahyp="http://schemas.microsoft.com/office/drawing/2018/hyperlinkcolor" val="tx"/>
                    </a:ext>
                  </a:extLst>
                </a:hlinkClick>
              </a:rPr>
              <a:t>thanks</a:t>
            </a:r>
            <a:r>
              <a:rPr lang="en">
                <a:solidFill>
                  <a:schemeClr val="accent4"/>
                </a:solidFill>
                <a:uFill>
                  <a:noFill/>
                </a:uFill>
                <a:hlinkClick r:id="rId7" action="ppaction://hlinksldjump">
                  <a:extLst>
                    <a:ext uri="{A12FA001-AC4F-418D-AE19-62706E023703}">
                      <ahyp:hlinkClr xmlns:ahyp="http://schemas.microsoft.com/office/drawing/2018/hyperlinkcolor" val="tx"/>
                    </a:ext>
                  </a:extLst>
                </a:hlinkClick>
              </a:rPr>
              <a:t> </a:t>
            </a:r>
            <a:r>
              <a:rPr lang="en">
                <a:solidFill>
                  <a:schemeClr val="accent4"/>
                </a:solidFill>
              </a:rPr>
              <a:t>slide, which you must keep so that proper credits for our design are given.</a:t>
            </a:r>
            <a:endParaRPr>
              <a:solidFill>
                <a:schemeClr val="accent4"/>
              </a:solidFill>
            </a:endParaRPr>
          </a:p>
          <a:p>
            <a:pPr marL="457200" lvl="0" indent="-304800" algn="l" rtl="0">
              <a:spcBef>
                <a:spcPts val="0"/>
              </a:spcBef>
              <a:spcAft>
                <a:spcPts val="0"/>
              </a:spcAft>
              <a:buClr>
                <a:schemeClr val="accent4"/>
              </a:buClr>
              <a:buSzPts val="1200"/>
              <a:buAutoNum type="arabicPeriod"/>
            </a:pPr>
            <a:r>
              <a:rPr lang="en">
                <a:solidFill>
                  <a:schemeClr val="accent4"/>
                </a:solidFill>
              </a:rPr>
              <a:t>A </a:t>
            </a:r>
            <a:r>
              <a:rPr lang="en" b="1">
                <a:solidFill>
                  <a:schemeClr val="accent4"/>
                </a:solidFill>
                <a:uFill>
                  <a:noFill/>
                </a:uFill>
                <a:hlinkClick r:id="rId8" action="ppaction://hlinksldjump">
                  <a:extLst>
                    <a:ext uri="{A12FA001-AC4F-418D-AE19-62706E023703}">
                      <ahyp:hlinkClr xmlns:ahyp="http://schemas.microsoft.com/office/drawing/2018/hyperlinkcolor" val="tx"/>
                    </a:ext>
                  </a:extLst>
                </a:hlinkClick>
              </a:rPr>
              <a:t>resources</a:t>
            </a:r>
            <a:r>
              <a:rPr lang="en">
                <a:solidFill>
                  <a:schemeClr val="accent4"/>
                </a:solidFill>
                <a:uFill>
                  <a:noFill/>
                </a:uFill>
                <a:hlinkClick r:id="rId8" action="ppaction://hlinksldjump">
                  <a:extLst>
                    <a:ext uri="{A12FA001-AC4F-418D-AE19-62706E023703}">
                      <ahyp:hlinkClr xmlns:ahyp="http://schemas.microsoft.com/office/drawing/2018/hyperlinkcolor" val="tx"/>
                    </a:ext>
                  </a:extLst>
                </a:hlinkClick>
              </a:rPr>
              <a:t> </a:t>
            </a:r>
            <a:r>
              <a:rPr lang="en">
                <a:solidFill>
                  <a:schemeClr val="accent4"/>
                </a:solidFill>
              </a:rPr>
              <a:t>slide, where you’ll find links to all the elements used in the template.</a:t>
            </a:r>
            <a:endParaRPr>
              <a:solidFill>
                <a:schemeClr val="accent4"/>
              </a:solidFill>
            </a:endParaRPr>
          </a:p>
          <a:p>
            <a:pPr marL="457200" lvl="0" indent="-304800" algn="l" rtl="0">
              <a:spcBef>
                <a:spcPts val="0"/>
              </a:spcBef>
              <a:spcAft>
                <a:spcPts val="0"/>
              </a:spcAft>
              <a:buClr>
                <a:schemeClr val="accent4"/>
              </a:buClr>
              <a:buSzPts val="1200"/>
              <a:buAutoNum type="arabicPeriod"/>
            </a:pPr>
            <a:r>
              <a:rPr lang="en" b="1">
                <a:solidFill>
                  <a:schemeClr val="accent4"/>
                </a:solidFill>
                <a:uFill>
                  <a:noFill/>
                </a:uFill>
                <a:hlinkClick r:id="rId9" action="ppaction://hlinksldjump">
                  <a:extLst>
                    <a:ext uri="{A12FA001-AC4F-418D-AE19-62706E023703}">
                      <ahyp:hlinkClr xmlns:ahyp="http://schemas.microsoft.com/office/drawing/2018/hyperlinkcolor" val="tx"/>
                    </a:ext>
                  </a:extLst>
                </a:hlinkClick>
              </a:rPr>
              <a:t>Instructions for use</a:t>
            </a:r>
            <a:r>
              <a:rPr lang="en">
                <a:solidFill>
                  <a:schemeClr val="accent4"/>
                </a:solidFill>
                <a:uFill>
                  <a:noFill/>
                </a:uFill>
                <a:hlinkClick r:id="rId9" action="ppaction://hlinksldjump">
                  <a:extLst>
                    <a:ext uri="{A12FA001-AC4F-418D-AE19-62706E023703}">
                      <ahyp:hlinkClr xmlns:ahyp="http://schemas.microsoft.com/office/drawing/2018/hyperlinkcolor" val="tx"/>
                    </a:ext>
                  </a:extLst>
                </a:hlinkClick>
              </a:rPr>
              <a:t>.</a:t>
            </a:r>
            <a:endParaRPr>
              <a:solidFill>
                <a:schemeClr val="accent4"/>
              </a:solidFill>
            </a:endParaRPr>
          </a:p>
          <a:p>
            <a:pPr marL="457200" lvl="0" indent="-304800" algn="l" rtl="0">
              <a:spcBef>
                <a:spcPts val="0"/>
              </a:spcBef>
              <a:spcAft>
                <a:spcPts val="0"/>
              </a:spcAft>
              <a:buClr>
                <a:schemeClr val="accent4"/>
              </a:buClr>
              <a:buSzPts val="1200"/>
              <a:buAutoNum type="arabicPeriod"/>
            </a:pPr>
            <a:r>
              <a:rPr lang="en">
                <a:solidFill>
                  <a:schemeClr val="accent4"/>
                </a:solidFill>
              </a:rPr>
              <a:t>Final slides with:</a:t>
            </a:r>
            <a:endParaRPr>
              <a:solidFill>
                <a:schemeClr val="accent4"/>
              </a:solidFill>
            </a:endParaRPr>
          </a:p>
          <a:p>
            <a:pPr marL="914400" lvl="0" indent="-304800" algn="l" rtl="0">
              <a:spcBef>
                <a:spcPts val="0"/>
              </a:spcBef>
              <a:spcAft>
                <a:spcPts val="0"/>
              </a:spcAft>
              <a:buClr>
                <a:schemeClr val="accent4"/>
              </a:buClr>
              <a:buSzPts val="1200"/>
              <a:buAutoNum type="arabicPeriod"/>
            </a:pPr>
            <a:r>
              <a:rPr lang="en">
                <a:solidFill>
                  <a:schemeClr val="accent4"/>
                </a:solidFill>
              </a:rPr>
              <a:t>The</a:t>
            </a:r>
            <a:r>
              <a:rPr lang="en">
                <a:solidFill>
                  <a:schemeClr val="accent4"/>
                </a:solidFill>
                <a:uFill>
                  <a:noFill/>
                </a:uFill>
                <a:hlinkClick r:id="rId10" action="ppaction://hlinksldjump">
                  <a:extLst>
                    <a:ext uri="{A12FA001-AC4F-418D-AE19-62706E023703}">
                      <ahyp:hlinkClr xmlns:ahyp="http://schemas.microsoft.com/office/drawing/2018/hyperlinkcolor" val="tx"/>
                    </a:ext>
                  </a:extLst>
                </a:hlinkClick>
              </a:rPr>
              <a:t> </a:t>
            </a:r>
            <a:r>
              <a:rPr lang="en" b="1">
                <a:solidFill>
                  <a:schemeClr val="accent4"/>
                </a:solidFill>
                <a:uFill>
                  <a:noFill/>
                </a:uFill>
                <a:hlinkClick r:id="rId10" action="ppaction://hlinksldjump">
                  <a:extLst>
                    <a:ext uri="{A12FA001-AC4F-418D-AE19-62706E023703}">
                      <ahyp:hlinkClr xmlns:ahyp="http://schemas.microsoft.com/office/drawing/2018/hyperlinkcolor" val="tx"/>
                    </a:ext>
                  </a:extLst>
                </a:hlinkClick>
              </a:rPr>
              <a:t>fonts and colors</a:t>
            </a:r>
            <a:r>
              <a:rPr lang="en">
                <a:solidFill>
                  <a:schemeClr val="accent4"/>
                </a:solidFill>
              </a:rPr>
              <a:t> used in the template.</a:t>
            </a:r>
            <a:endParaRPr>
              <a:solidFill>
                <a:schemeClr val="accent4"/>
              </a:solidFill>
            </a:endParaRPr>
          </a:p>
          <a:p>
            <a:pPr marL="914400" lvl="0" indent="-304800" algn="l" rtl="0">
              <a:spcBef>
                <a:spcPts val="0"/>
              </a:spcBef>
              <a:spcAft>
                <a:spcPts val="0"/>
              </a:spcAft>
              <a:buClr>
                <a:schemeClr val="accent4"/>
              </a:buClr>
              <a:buSzPts val="1200"/>
              <a:buAutoNum type="arabicPeriod"/>
            </a:pPr>
            <a:r>
              <a:rPr lang="en">
                <a:solidFill>
                  <a:schemeClr val="accent4"/>
                </a:solidFill>
              </a:rPr>
              <a:t>A selection of </a:t>
            </a:r>
            <a:r>
              <a:rPr lang="en" b="1">
                <a:solidFill>
                  <a:schemeClr val="accent4"/>
                </a:solidFill>
                <a:uFill>
                  <a:noFill/>
                </a:uFill>
                <a:hlinkClick r:id="rId11" action="ppaction://hlinksldjump">
                  <a:extLst>
                    <a:ext uri="{A12FA001-AC4F-418D-AE19-62706E023703}">
                      <ahyp:hlinkClr xmlns:ahyp="http://schemas.microsoft.com/office/drawing/2018/hyperlinkcolor" val="tx"/>
                    </a:ext>
                  </a:extLst>
                </a:hlinkClick>
              </a:rPr>
              <a:t>illustrations</a:t>
            </a:r>
            <a:r>
              <a:rPr lang="en">
                <a:solidFill>
                  <a:schemeClr val="accent4"/>
                </a:solidFill>
              </a:rPr>
              <a:t>. You can also customize and animate them as you wish with the online editor. Visit </a:t>
            </a:r>
            <a:r>
              <a:rPr lang="en" b="1">
                <a:solidFill>
                  <a:schemeClr val="accent4"/>
                </a:solidFill>
                <a:uFill>
                  <a:noFill/>
                </a:uFill>
                <a:hlinkClick r:id="rId12">
                  <a:extLst>
                    <a:ext uri="{A12FA001-AC4F-418D-AE19-62706E023703}">
                      <ahyp:hlinkClr xmlns:ahyp="http://schemas.microsoft.com/office/drawing/2018/hyperlinkcolor" val="tx"/>
                    </a:ext>
                  </a:extLst>
                </a:hlinkClick>
              </a:rPr>
              <a:t>S</a:t>
            </a:r>
            <a:r>
              <a:rPr lang="en" b="1">
                <a:solidFill>
                  <a:schemeClr val="accent4"/>
                </a:solidFill>
                <a:uFill>
                  <a:noFill/>
                </a:uFill>
                <a:hlinkClick r:id="rId12">
                  <a:extLst>
                    <a:ext uri="{A12FA001-AC4F-418D-AE19-62706E023703}">
                      <ahyp:hlinkClr xmlns:ahyp="http://schemas.microsoft.com/office/drawing/2018/hyperlinkcolor" val="tx"/>
                    </a:ext>
                  </a:extLst>
                </a:hlinkClick>
              </a:rPr>
              <a:t>tories by Freepik</a:t>
            </a:r>
            <a:r>
              <a:rPr lang="en">
                <a:solidFill>
                  <a:schemeClr val="accent4"/>
                </a:solidFill>
              </a:rPr>
              <a:t> to find more. </a:t>
            </a:r>
            <a:endParaRPr>
              <a:solidFill>
                <a:schemeClr val="accent4"/>
              </a:solidFill>
            </a:endParaRPr>
          </a:p>
          <a:p>
            <a:pPr marL="914400" lvl="0" indent="-304800" algn="l" rtl="0">
              <a:spcBef>
                <a:spcPts val="0"/>
              </a:spcBef>
              <a:spcAft>
                <a:spcPts val="0"/>
              </a:spcAft>
              <a:buClr>
                <a:schemeClr val="accent4"/>
              </a:buClr>
              <a:buSzPts val="1200"/>
              <a:buAutoNum type="arabicPeriod"/>
            </a:pPr>
            <a:r>
              <a:rPr lang="en">
                <a:solidFill>
                  <a:schemeClr val="accent4"/>
                </a:solidFill>
              </a:rPr>
              <a:t>More</a:t>
            </a:r>
            <a:r>
              <a:rPr lang="en">
                <a:solidFill>
                  <a:schemeClr val="accent4"/>
                </a:solidFill>
                <a:uFill>
                  <a:noFill/>
                </a:uFill>
                <a:hlinkClick r:id="rId13" action="ppaction://hlinksldjump">
                  <a:extLst>
                    <a:ext uri="{A12FA001-AC4F-418D-AE19-62706E023703}">
                      <ahyp:hlinkClr xmlns:ahyp="http://schemas.microsoft.com/office/drawing/2018/hyperlinkcolor" val="tx"/>
                    </a:ext>
                  </a:extLst>
                </a:hlinkClick>
              </a:rPr>
              <a:t> </a:t>
            </a:r>
            <a:r>
              <a:rPr lang="en" b="1">
                <a:solidFill>
                  <a:schemeClr val="accent4"/>
                </a:solidFill>
                <a:uFill>
                  <a:noFill/>
                </a:uFill>
                <a:hlinkClick r:id="rId13" action="ppaction://hlinksldjump">
                  <a:extLst>
                    <a:ext uri="{A12FA001-AC4F-418D-AE19-62706E023703}">
                      <ahyp:hlinkClr xmlns:ahyp="http://schemas.microsoft.com/office/drawing/2018/hyperlinkcolor" val="tx"/>
                    </a:ext>
                  </a:extLst>
                </a:hlinkClick>
              </a:rPr>
              <a:t>infographic resources</a:t>
            </a:r>
            <a:r>
              <a:rPr lang="en">
                <a:solidFill>
                  <a:schemeClr val="accent4"/>
                </a:solidFill>
              </a:rPr>
              <a:t>, whose size and color can be edited. </a:t>
            </a:r>
            <a:endParaRPr>
              <a:solidFill>
                <a:schemeClr val="accent4"/>
              </a:solidFill>
            </a:endParaRPr>
          </a:p>
          <a:p>
            <a:pPr marL="914400" lvl="0" indent="-304800" algn="l" rtl="0">
              <a:spcBef>
                <a:spcPts val="0"/>
              </a:spcBef>
              <a:spcAft>
                <a:spcPts val="0"/>
              </a:spcAft>
              <a:buClr>
                <a:schemeClr val="accent4"/>
              </a:buClr>
              <a:buSzPts val="1200"/>
              <a:buAutoNum type="arabicPeriod"/>
            </a:pPr>
            <a:r>
              <a:rPr lang="en">
                <a:solidFill>
                  <a:schemeClr val="accent4"/>
                </a:solidFill>
              </a:rPr>
              <a:t>Sets of </a:t>
            </a:r>
            <a:r>
              <a:rPr lang="en" b="1">
                <a:solidFill>
                  <a:schemeClr val="accent4"/>
                </a:solidFill>
                <a:uFill>
                  <a:noFill/>
                </a:uFill>
                <a:hlinkClick r:id="rId14" action="ppaction://hlinksldjump">
                  <a:extLst>
                    <a:ext uri="{A12FA001-AC4F-418D-AE19-62706E023703}">
                      <ahyp:hlinkClr xmlns:ahyp="http://schemas.microsoft.com/office/drawing/2018/hyperlinkcolor" val="tx"/>
                    </a:ext>
                  </a:extLst>
                </a:hlinkClick>
              </a:rPr>
              <a:t>customizable icons</a:t>
            </a:r>
            <a:r>
              <a:rPr lang="en">
                <a:solidFill>
                  <a:schemeClr val="accent4"/>
                </a:solidFill>
              </a:rPr>
              <a:t> of the following themes: general, business, avatar, creative process, education, help &amp; support, medical, nature, performing arts, SEO &amp; marketing, and teamwork.</a:t>
            </a:r>
            <a:endParaRPr>
              <a:solidFill>
                <a:schemeClr val="accent4"/>
              </a:solidFill>
            </a:endParaRPr>
          </a:p>
          <a:p>
            <a:pPr marL="0" lvl="0" indent="0" algn="l" rtl="0">
              <a:spcBef>
                <a:spcPts val="1600"/>
              </a:spcBef>
              <a:spcAft>
                <a:spcPts val="0"/>
              </a:spcAft>
              <a:buNone/>
            </a:pPr>
            <a:r>
              <a:rPr lang="en" b="1">
                <a:solidFill>
                  <a:schemeClr val="accent4"/>
                </a:solidFill>
              </a:rPr>
              <a:t>You can delete this slide when you’re done editing the presentation.</a:t>
            </a:r>
            <a:endParaRPr>
              <a:solidFill>
                <a:schemeClr val="accent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grpSp>
        <p:nvGrpSpPr>
          <p:cNvPr id="498" name="Google Shape;498;p51"/>
          <p:cNvGrpSpPr/>
          <p:nvPr/>
        </p:nvGrpSpPr>
        <p:grpSpPr>
          <a:xfrm>
            <a:off x="5147621" y="2021748"/>
            <a:ext cx="519310" cy="443200"/>
            <a:chOff x="1190625" y="620575"/>
            <a:chExt cx="5219200" cy="4454275"/>
          </a:xfrm>
        </p:grpSpPr>
        <p:sp>
          <p:nvSpPr>
            <p:cNvPr id="499" name="Google Shape;499;p51"/>
            <p:cNvSpPr/>
            <p:nvPr/>
          </p:nvSpPr>
          <p:spPr>
            <a:xfrm>
              <a:off x="1955550" y="4310700"/>
              <a:ext cx="3690150" cy="764150"/>
            </a:xfrm>
            <a:custGeom>
              <a:avLst/>
              <a:gdLst/>
              <a:ahLst/>
              <a:cxnLst/>
              <a:rect l="l" t="t" r="r" b="b"/>
              <a:pathLst>
                <a:path w="147606" h="30566" extrusionOk="0">
                  <a:moveTo>
                    <a:pt x="42798" y="1"/>
                  </a:moveTo>
                  <a:cubicBezTo>
                    <a:pt x="42798" y="10113"/>
                    <a:pt x="34577" y="18333"/>
                    <a:pt x="24465" y="18333"/>
                  </a:cubicBezTo>
                  <a:lnTo>
                    <a:pt x="0" y="18333"/>
                  </a:lnTo>
                  <a:lnTo>
                    <a:pt x="0" y="30565"/>
                  </a:lnTo>
                  <a:lnTo>
                    <a:pt x="147605" y="30565"/>
                  </a:lnTo>
                  <a:lnTo>
                    <a:pt x="147605" y="18333"/>
                  </a:lnTo>
                  <a:lnTo>
                    <a:pt x="123140" y="18333"/>
                  </a:lnTo>
                  <a:cubicBezTo>
                    <a:pt x="112996" y="18333"/>
                    <a:pt x="104775" y="10113"/>
                    <a:pt x="1047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1"/>
            <p:cNvSpPr/>
            <p:nvPr/>
          </p:nvSpPr>
          <p:spPr>
            <a:xfrm>
              <a:off x="6103975" y="3699075"/>
              <a:ext cx="305850" cy="305850"/>
            </a:xfrm>
            <a:custGeom>
              <a:avLst/>
              <a:gdLst/>
              <a:ahLst/>
              <a:cxnLst/>
              <a:rect l="l" t="t" r="r" b="b"/>
              <a:pathLst>
                <a:path w="12234" h="12234" extrusionOk="0">
                  <a:moveTo>
                    <a:pt x="1" y="1"/>
                  </a:moveTo>
                  <a:lnTo>
                    <a:pt x="1" y="12233"/>
                  </a:lnTo>
                  <a:lnTo>
                    <a:pt x="12233" y="12233"/>
                  </a:lnTo>
                  <a:lnTo>
                    <a:pt x="122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1"/>
            <p:cNvSpPr/>
            <p:nvPr/>
          </p:nvSpPr>
          <p:spPr>
            <a:xfrm>
              <a:off x="1190625" y="620575"/>
              <a:ext cx="5219200" cy="2772725"/>
            </a:xfrm>
            <a:custGeom>
              <a:avLst/>
              <a:gdLst/>
              <a:ahLst/>
              <a:cxnLst/>
              <a:rect l="l" t="t" r="r" b="b"/>
              <a:pathLst>
                <a:path w="208768" h="110909" extrusionOk="0">
                  <a:moveTo>
                    <a:pt x="0" y="1"/>
                  </a:moveTo>
                  <a:lnTo>
                    <a:pt x="0" y="110908"/>
                  </a:lnTo>
                  <a:lnTo>
                    <a:pt x="208767" y="110908"/>
                  </a:lnTo>
                  <a:lnTo>
                    <a:pt x="208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1"/>
            <p:cNvSpPr/>
            <p:nvPr/>
          </p:nvSpPr>
          <p:spPr>
            <a:xfrm>
              <a:off x="1190625" y="3699075"/>
              <a:ext cx="4607575" cy="305850"/>
            </a:xfrm>
            <a:custGeom>
              <a:avLst/>
              <a:gdLst/>
              <a:ahLst/>
              <a:cxnLst/>
              <a:rect l="l" t="t" r="r" b="b"/>
              <a:pathLst>
                <a:path w="184303" h="12234" extrusionOk="0">
                  <a:moveTo>
                    <a:pt x="0" y="1"/>
                  </a:moveTo>
                  <a:lnTo>
                    <a:pt x="0" y="12233"/>
                  </a:lnTo>
                  <a:lnTo>
                    <a:pt x="184302" y="12233"/>
                  </a:lnTo>
                  <a:lnTo>
                    <a:pt x="1843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51"/>
          <p:cNvGrpSpPr/>
          <p:nvPr/>
        </p:nvGrpSpPr>
        <p:grpSpPr>
          <a:xfrm>
            <a:off x="5242839" y="3292530"/>
            <a:ext cx="342450" cy="531315"/>
            <a:chOff x="2118650" y="238125"/>
            <a:chExt cx="3363950" cy="5219200"/>
          </a:xfrm>
        </p:grpSpPr>
        <p:sp>
          <p:nvSpPr>
            <p:cNvPr id="504" name="Google Shape;504;p51"/>
            <p:cNvSpPr/>
            <p:nvPr/>
          </p:nvSpPr>
          <p:spPr>
            <a:xfrm>
              <a:off x="2118650" y="238125"/>
              <a:ext cx="3363950" cy="632025"/>
            </a:xfrm>
            <a:custGeom>
              <a:avLst/>
              <a:gdLst/>
              <a:ahLst/>
              <a:cxnLst/>
              <a:rect l="l" t="t" r="r" b="b"/>
              <a:pathLst>
                <a:path w="134558" h="25281" extrusionOk="0">
                  <a:moveTo>
                    <a:pt x="22410" y="0"/>
                  </a:moveTo>
                  <a:cubicBezTo>
                    <a:pt x="10047" y="0"/>
                    <a:pt x="0" y="10047"/>
                    <a:pt x="0" y="22442"/>
                  </a:cubicBezTo>
                  <a:lnTo>
                    <a:pt x="0" y="25280"/>
                  </a:lnTo>
                  <a:lnTo>
                    <a:pt x="134557" y="25280"/>
                  </a:lnTo>
                  <a:lnTo>
                    <a:pt x="134557" y="22442"/>
                  </a:lnTo>
                  <a:cubicBezTo>
                    <a:pt x="134557" y="10047"/>
                    <a:pt x="124478" y="0"/>
                    <a:pt x="1121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1"/>
            <p:cNvSpPr/>
            <p:nvPr/>
          </p:nvSpPr>
          <p:spPr>
            <a:xfrm>
              <a:off x="2118650" y="4437925"/>
              <a:ext cx="3363950" cy="1019400"/>
            </a:xfrm>
            <a:custGeom>
              <a:avLst/>
              <a:gdLst/>
              <a:ahLst/>
              <a:cxnLst/>
              <a:rect l="l" t="t" r="r" b="b"/>
              <a:pathLst>
                <a:path w="134558" h="40776" extrusionOk="0">
                  <a:moveTo>
                    <a:pt x="27499" y="14288"/>
                  </a:moveTo>
                  <a:cubicBezTo>
                    <a:pt x="30891" y="14288"/>
                    <a:pt x="33631" y="16995"/>
                    <a:pt x="33631" y="20388"/>
                  </a:cubicBezTo>
                  <a:cubicBezTo>
                    <a:pt x="33631" y="23780"/>
                    <a:pt x="30891" y="26520"/>
                    <a:pt x="27499" y="26520"/>
                  </a:cubicBezTo>
                  <a:cubicBezTo>
                    <a:pt x="24139" y="26520"/>
                    <a:pt x="21399" y="23780"/>
                    <a:pt x="21399" y="20388"/>
                  </a:cubicBezTo>
                  <a:cubicBezTo>
                    <a:pt x="21399" y="16995"/>
                    <a:pt x="24139" y="14288"/>
                    <a:pt x="27499" y="14288"/>
                  </a:cubicBezTo>
                  <a:close/>
                  <a:moveTo>
                    <a:pt x="79495" y="14288"/>
                  </a:moveTo>
                  <a:cubicBezTo>
                    <a:pt x="82887" y="14288"/>
                    <a:pt x="85628" y="16995"/>
                    <a:pt x="85628" y="20388"/>
                  </a:cubicBezTo>
                  <a:cubicBezTo>
                    <a:pt x="85628" y="23780"/>
                    <a:pt x="82887" y="26520"/>
                    <a:pt x="79495" y="26520"/>
                  </a:cubicBezTo>
                  <a:lnTo>
                    <a:pt x="55030" y="26520"/>
                  </a:lnTo>
                  <a:cubicBezTo>
                    <a:pt x="51638" y="26520"/>
                    <a:pt x="48930" y="23780"/>
                    <a:pt x="48930" y="20388"/>
                  </a:cubicBezTo>
                  <a:cubicBezTo>
                    <a:pt x="48930" y="16995"/>
                    <a:pt x="51638" y="14288"/>
                    <a:pt x="55030" y="14288"/>
                  </a:cubicBezTo>
                  <a:close/>
                  <a:moveTo>
                    <a:pt x="107026" y="14288"/>
                  </a:moveTo>
                  <a:cubicBezTo>
                    <a:pt x="110386" y="14288"/>
                    <a:pt x="113126" y="16995"/>
                    <a:pt x="113126" y="20388"/>
                  </a:cubicBezTo>
                  <a:cubicBezTo>
                    <a:pt x="113126" y="23780"/>
                    <a:pt x="110386" y="26520"/>
                    <a:pt x="107026" y="26520"/>
                  </a:cubicBezTo>
                  <a:cubicBezTo>
                    <a:pt x="103634" y="26520"/>
                    <a:pt x="100894" y="23780"/>
                    <a:pt x="100894" y="20388"/>
                  </a:cubicBezTo>
                  <a:cubicBezTo>
                    <a:pt x="100894" y="16995"/>
                    <a:pt x="103634" y="14288"/>
                    <a:pt x="107026" y="14288"/>
                  </a:cubicBezTo>
                  <a:close/>
                  <a:moveTo>
                    <a:pt x="0" y="0"/>
                  </a:moveTo>
                  <a:lnTo>
                    <a:pt x="0" y="18365"/>
                  </a:lnTo>
                  <a:cubicBezTo>
                    <a:pt x="0" y="30728"/>
                    <a:pt x="10047" y="40775"/>
                    <a:pt x="22410" y="40775"/>
                  </a:cubicBezTo>
                  <a:lnTo>
                    <a:pt x="112115" y="40775"/>
                  </a:lnTo>
                  <a:cubicBezTo>
                    <a:pt x="124478" y="40775"/>
                    <a:pt x="134557" y="30728"/>
                    <a:pt x="134557" y="18365"/>
                  </a:cubicBezTo>
                  <a:lnTo>
                    <a:pt x="1345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1"/>
            <p:cNvSpPr/>
            <p:nvPr/>
          </p:nvSpPr>
          <p:spPr>
            <a:xfrm>
              <a:off x="2959425" y="3076050"/>
              <a:ext cx="305825" cy="305825"/>
            </a:xfrm>
            <a:custGeom>
              <a:avLst/>
              <a:gdLst/>
              <a:ahLst/>
              <a:cxnLst/>
              <a:rect l="l" t="t" r="r" b="b"/>
              <a:pathLst>
                <a:path w="12233" h="12233" extrusionOk="0">
                  <a:moveTo>
                    <a:pt x="0" y="0"/>
                  </a:moveTo>
                  <a:lnTo>
                    <a:pt x="0" y="12233"/>
                  </a:lnTo>
                  <a:lnTo>
                    <a:pt x="12233" y="12233"/>
                  </a:lnTo>
                  <a:lnTo>
                    <a:pt x="122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1"/>
            <p:cNvSpPr/>
            <p:nvPr/>
          </p:nvSpPr>
          <p:spPr>
            <a:xfrm>
              <a:off x="4335175" y="1852800"/>
              <a:ext cx="305825" cy="305825"/>
            </a:xfrm>
            <a:custGeom>
              <a:avLst/>
              <a:gdLst/>
              <a:ahLst/>
              <a:cxnLst/>
              <a:rect l="l" t="t" r="r" b="b"/>
              <a:pathLst>
                <a:path w="12233" h="12233" extrusionOk="0">
                  <a:moveTo>
                    <a:pt x="0" y="0"/>
                  </a:moveTo>
                  <a:lnTo>
                    <a:pt x="0" y="12233"/>
                  </a:lnTo>
                  <a:lnTo>
                    <a:pt x="12233" y="12233"/>
                  </a:lnTo>
                  <a:lnTo>
                    <a:pt x="122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1"/>
            <p:cNvSpPr/>
            <p:nvPr/>
          </p:nvSpPr>
          <p:spPr>
            <a:xfrm>
              <a:off x="2959425" y="1852800"/>
              <a:ext cx="305825" cy="305825"/>
            </a:xfrm>
            <a:custGeom>
              <a:avLst/>
              <a:gdLst/>
              <a:ahLst/>
              <a:cxnLst/>
              <a:rect l="l" t="t" r="r" b="b"/>
              <a:pathLst>
                <a:path w="12233" h="12233" extrusionOk="0">
                  <a:moveTo>
                    <a:pt x="0" y="0"/>
                  </a:moveTo>
                  <a:lnTo>
                    <a:pt x="0" y="12233"/>
                  </a:lnTo>
                  <a:lnTo>
                    <a:pt x="12233" y="12233"/>
                  </a:lnTo>
                  <a:lnTo>
                    <a:pt x="122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1"/>
            <p:cNvSpPr/>
            <p:nvPr/>
          </p:nvSpPr>
          <p:spPr>
            <a:xfrm>
              <a:off x="2118650" y="1175925"/>
              <a:ext cx="3363950" cy="2956200"/>
            </a:xfrm>
            <a:custGeom>
              <a:avLst/>
              <a:gdLst/>
              <a:ahLst/>
              <a:cxnLst/>
              <a:rect l="l" t="t" r="r" b="b"/>
              <a:pathLst>
                <a:path w="134558" h="118248" extrusionOk="0">
                  <a:moveTo>
                    <a:pt x="51964" y="14843"/>
                  </a:moveTo>
                  <a:cubicBezTo>
                    <a:pt x="55356" y="14843"/>
                    <a:pt x="58096" y="17583"/>
                    <a:pt x="58096" y="20975"/>
                  </a:cubicBezTo>
                  <a:lnTo>
                    <a:pt x="58096" y="45440"/>
                  </a:lnTo>
                  <a:cubicBezTo>
                    <a:pt x="58096" y="48800"/>
                    <a:pt x="55356" y="51540"/>
                    <a:pt x="51964" y="51540"/>
                  </a:cubicBezTo>
                  <a:lnTo>
                    <a:pt x="27499" y="51540"/>
                  </a:lnTo>
                  <a:cubicBezTo>
                    <a:pt x="24139" y="51540"/>
                    <a:pt x="21399" y="48800"/>
                    <a:pt x="21399" y="45440"/>
                  </a:cubicBezTo>
                  <a:lnTo>
                    <a:pt x="21399" y="20975"/>
                  </a:lnTo>
                  <a:cubicBezTo>
                    <a:pt x="21399" y="17583"/>
                    <a:pt x="24139" y="14843"/>
                    <a:pt x="27499" y="14843"/>
                  </a:cubicBezTo>
                  <a:close/>
                  <a:moveTo>
                    <a:pt x="107026" y="14843"/>
                  </a:moveTo>
                  <a:cubicBezTo>
                    <a:pt x="110386" y="14843"/>
                    <a:pt x="113126" y="17583"/>
                    <a:pt x="113126" y="20975"/>
                  </a:cubicBezTo>
                  <a:lnTo>
                    <a:pt x="113126" y="45440"/>
                  </a:lnTo>
                  <a:cubicBezTo>
                    <a:pt x="113126" y="48800"/>
                    <a:pt x="110386" y="51540"/>
                    <a:pt x="107026" y="51540"/>
                  </a:cubicBezTo>
                  <a:lnTo>
                    <a:pt x="82561" y="51540"/>
                  </a:lnTo>
                  <a:cubicBezTo>
                    <a:pt x="79169" y="51540"/>
                    <a:pt x="76429" y="48800"/>
                    <a:pt x="76429" y="45440"/>
                  </a:cubicBezTo>
                  <a:lnTo>
                    <a:pt x="76429" y="20975"/>
                  </a:lnTo>
                  <a:cubicBezTo>
                    <a:pt x="76429" y="17583"/>
                    <a:pt x="79169" y="14843"/>
                    <a:pt x="82561" y="14843"/>
                  </a:cubicBezTo>
                  <a:close/>
                  <a:moveTo>
                    <a:pt x="51964" y="63773"/>
                  </a:moveTo>
                  <a:cubicBezTo>
                    <a:pt x="55356" y="63773"/>
                    <a:pt x="58096" y="66513"/>
                    <a:pt x="58096" y="69905"/>
                  </a:cubicBezTo>
                  <a:lnTo>
                    <a:pt x="58096" y="94370"/>
                  </a:lnTo>
                  <a:cubicBezTo>
                    <a:pt x="58096" y="97730"/>
                    <a:pt x="55356" y="100470"/>
                    <a:pt x="51964" y="100470"/>
                  </a:cubicBezTo>
                  <a:lnTo>
                    <a:pt x="27499" y="100470"/>
                  </a:lnTo>
                  <a:cubicBezTo>
                    <a:pt x="24139" y="100470"/>
                    <a:pt x="21399" y="97730"/>
                    <a:pt x="21399" y="94370"/>
                  </a:cubicBezTo>
                  <a:lnTo>
                    <a:pt x="21399" y="69905"/>
                  </a:lnTo>
                  <a:cubicBezTo>
                    <a:pt x="21399" y="66513"/>
                    <a:pt x="24139" y="63773"/>
                    <a:pt x="27499" y="63773"/>
                  </a:cubicBezTo>
                  <a:close/>
                  <a:moveTo>
                    <a:pt x="82558" y="63768"/>
                  </a:moveTo>
                  <a:cubicBezTo>
                    <a:pt x="83072" y="63768"/>
                    <a:pt x="83588" y="63834"/>
                    <a:pt x="84094" y="63968"/>
                  </a:cubicBezTo>
                  <a:lnTo>
                    <a:pt x="111495" y="71177"/>
                  </a:lnTo>
                  <a:cubicBezTo>
                    <a:pt x="113615" y="71732"/>
                    <a:pt x="115279" y="73396"/>
                    <a:pt x="115834" y="75516"/>
                  </a:cubicBezTo>
                  <a:cubicBezTo>
                    <a:pt x="116421" y="77604"/>
                    <a:pt x="115834" y="79887"/>
                    <a:pt x="114268" y="81420"/>
                  </a:cubicBezTo>
                  <a:lnTo>
                    <a:pt x="108494" y="87194"/>
                  </a:lnTo>
                  <a:lnTo>
                    <a:pt x="112833" y="91532"/>
                  </a:lnTo>
                  <a:cubicBezTo>
                    <a:pt x="115214" y="93913"/>
                    <a:pt x="115214" y="97795"/>
                    <a:pt x="112833" y="100176"/>
                  </a:cubicBezTo>
                  <a:cubicBezTo>
                    <a:pt x="111626" y="101351"/>
                    <a:pt x="110060" y="101971"/>
                    <a:pt x="108494" y="101971"/>
                  </a:cubicBezTo>
                  <a:cubicBezTo>
                    <a:pt x="106928" y="101971"/>
                    <a:pt x="105363" y="101351"/>
                    <a:pt x="104188" y="100176"/>
                  </a:cubicBezTo>
                  <a:lnTo>
                    <a:pt x="99850" y="95838"/>
                  </a:lnTo>
                  <a:lnTo>
                    <a:pt x="94076" y="101612"/>
                  </a:lnTo>
                  <a:cubicBezTo>
                    <a:pt x="92934" y="102786"/>
                    <a:pt x="91369" y="103406"/>
                    <a:pt x="89770" y="103406"/>
                  </a:cubicBezTo>
                  <a:cubicBezTo>
                    <a:pt x="89216" y="103406"/>
                    <a:pt x="88694" y="103341"/>
                    <a:pt x="88172" y="103177"/>
                  </a:cubicBezTo>
                  <a:cubicBezTo>
                    <a:pt x="86052" y="102623"/>
                    <a:pt x="84388" y="100959"/>
                    <a:pt x="83833" y="98839"/>
                  </a:cubicBezTo>
                  <a:lnTo>
                    <a:pt x="76624" y="71438"/>
                  </a:lnTo>
                  <a:cubicBezTo>
                    <a:pt x="76070" y="69351"/>
                    <a:pt x="76690" y="67100"/>
                    <a:pt x="78223" y="65567"/>
                  </a:cubicBezTo>
                  <a:cubicBezTo>
                    <a:pt x="79384" y="64406"/>
                    <a:pt x="80957" y="63768"/>
                    <a:pt x="82558" y="63768"/>
                  </a:cubicBezTo>
                  <a:close/>
                  <a:moveTo>
                    <a:pt x="0" y="1"/>
                  </a:moveTo>
                  <a:lnTo>
                    <a:pt x="0" y="118248"/>
                  </a:lnTo>
                  <a:lnTo>
                    <a:pt x="134557" y="118248"/>
                  </a:lnTo>
                  <a:lnTo>
                    <a:pt x="1345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1"/>
            <p:cNvSpPr/>
            <p:nvPr/>
          </p:nvSpPr>
          <p:spPr>
            <a:xfrm>
              <a:off x="4397150" y="3138025"/>
              <a:ext cx="173725" cy="173725"/>
            </a:xfrm>
            <a:custGeom>
              <a:avLst/>
              <a:gdLst/>
              <a:ahLst/>
              <a:cxnLst/>
              <a:rect l="l" t="t" r="r" b="b"/>
              <a:pathLst>
                <a:path w="6949" h="6949" extrusionOk="0">
                  <a:moveTo>
                    <a:pt x="0" y="0"/>
                  </a:moveTo>
                  <a:lnTo>
                    <a:pt x="1827" y="6948"/>
                  </a:lnTo>
                  <a:lnTo>
                    <a:pt x="6948" y="1827"/>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51"/>
          <p:cNvSpPr txBox="1">
            <a:spLocks noGrp="1"/>
          </p:cNvSpPr>
          <p:nvPr>
            <p:ph type="title"/>
          </p:nvPr>
        </p:nvSpPr>
        <p:spPr>
          <a:xfrm>
            <a:off x="2892600" y="487775"/>
            <a:ext cx="33588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PROMOTION</a:t>
            </a:r>
            <a:endParaRPr/>
          </a:p>
        </p:txBody>
      </p:sp>
      <p:sp>
        <p:nvSpPr>
          <p:cNvPr id="512" name="Google Shape;512;p51"/>
          <p:cNvSpPr txBox="1">
            <a:spLocks noGrp="1"/>
          </p:cNvSpPr>
          <p:nvPr>
            <p:ph type="title" idx="2"/>
          </p:nvPr>
        </p:nvSpPr>
        <p:spPr>
          <a:xfrm>
            <a:off x="826647" y="3155783"/>
            <a:ext cx="2269500" cy="40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PRESS NEWS</a:t>
            </a:r>
            <a:endParaRPr/>
          </a:p>
        </p:txBody>
      </p:sp>
      <p:sp>
        <p:nvSpPr>
          <p:cNvPr id="513" name="Google Shape;513;p51"/>
          <p:cNvSpPr txBox="1">
            <a:spLocks noGrp="1"/>
          </p:cNvSpPr>
          <p:nvPr>
            <p:ph type="subTitle" idx="1"/>
          </p:nvPr>
        </p:nvSpPr>
        <p:spPr>
          <a:xfrm>
            <a:off x="826647" y="3442814"/>
            <a:ext cx="2269500" cy="612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 is the farthest planet from the Sun</a:t>
            </a:r>
            <a:endParaRPr/>
          </a:p>
          <a:p>
            <a:pPr marL="0" lvl="0" indent="0" algn="r" rtl="0">
              <a:spcBef>
                <a:spcPts val="1600"/>
              </a:spcBef>
              <a:spcAft>
                <a:spcPts val="0"/>
              </a:spcAft>
              <a:buNone/>
            </a:pPr>
            <a:endParaRPr/>
          </a:p>
        </p:txBody>
      </p:sp>
      <p:sp>
        <p:nvSpPr>
          <p:cNvPr id="514" name="Google Shape;514;p51"/>
          <p:cNvSpPr txBox="1">
            <a:spLocks noGrp="1"/>
          </p:cNvSpPr>
          <p:nvPr>
            <p:ph type="title" idx="3"/>
          </p:nvPr>
        </p:nvSpPr>
        <p:spPr>
          <a:xfrm>
            <a:off x="6045806" y="3155783"/>
            <a:ext cx="2269500" cy="40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MOBILE APP</a:t>
            </a:r>
            <a:endParaRPr/>
          </a:p>
        </p:txBody>
      </p:sp>
      <p:sp>
        <p:nvSpPr>
          <p:cNvPr id="515" name="Google Shape;515;p51"/>
          <p:cNvSpPr txBox="1">
            <a:spLocks noGrp="1"/>
          </p:cNvSpPr>
          <p:nvPr>
            <p:ph type="subTitle" idx="4"/>
          </p:nvPr>
        </p:nvSpPr>
        <p:spPr>
          <a:xfrm>
            <a:off x="6045806" y="3442814"/>
            <a:ext cx="2269500" cy="61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composed of</a:t>
            </a:r>
            <a:endParaRPr/>
          </a:p>
          <a:p>
            <a:pPr marL="0" lvl="0" indent="0" algn="l" rtl="0">
              <a:spcBef>
                <a:spcPts val="0"/>
              </a:spcBef>
              <a:spcAft>
                <a:spcPts val="0"/>
              </a:spcAft>
              <a:buNone/>
            </a:pPr>
            <a:r>
              <a:rPr lang="en"/>
              <a:t>hydrogen and helium</a:t>
            </a:r>
            <a:endParaRPr/>
          </a:p>
          <a:p>
            <a:pPr marL="0" lvl="0" indent="0" algn="l" rtl="0">
              <a:spcBef>
                <a:spcPts val="0"/>
              </a:spcBef>
              <a:spcAft>
                <a:spcPts val="0"/>
              </a:spcAft>
              <a:buNone/>
            </a:pPr>
            <a:endParaRPr/>
          </a:p>
        </p:txBody>
      </p:sp>
      <p:sp>
        <p:nvSpPr>
          <p:cNvPr id="516" name="Google Shape;516;p51"/>
          <p:cNvSpPr txBox="1">
            <a:spLocks noGrp="1"/>
          </p:cNvSpPr>
          <p:nvPr>
            <p:ph type="title" idx="5"/>
          </p:nvPr>
        </p:nvSpPr>
        <p:spPr>
          <a:xfrm>
            <a:off x="826647" y="1773557"/>
            <a:ext cx="2269500" cy="407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MULTIMEDIA</a:t>
            </a:r>
            <a:endParaRPr/>
          </a:p>
        </p:txBody>
      </p:sp>
      <p:sp>
        <p:nvSpPr>
          <p:cNvPr id="517" name="Google Shape;517;p51"/>
          <p:cNvSpPr txBox="1">
            <a:spLocks noGrp="1"/>
          </p:cNvSpPr>
          <p:nvPr>
            <p:ph type="subTitle" idx="6"/>
          </p:nvPr>
        </p:nvSpPr>
        <p:spPr>
          <a:xfrm>
            <a:off x="826647" y="2060587"/>
            <a:ext cx="2269500" cy="612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a:t>
            </a:r>
            <a:endParaRPr/>
          </a:p>
          <a:p>
            <a:pPr marL="0" lvl="0" indent="0" algn="r" rtl="0">
              <a:spcBef>
                <a:spcPts val="1600"/>
              </a:spcBef>
              <a:spcAft>
                <a:spcPts val="0"/>
              </a:spcAft>
              <a:buNone/>
            </a:pPr>
            <a:endParaRPr/>
          </a:p>
        </p:txBody>
      </p:sp>
      <p:sp>
        <p:nvSpPr>
          <p:cNvPr id="518" name="Google Shape;518;p51"/>
          <p:cNvSpPr txBox="1">
            <a:spLocks noGrp="1"/>
          </p:cNvSpPr>
          <p:nvPr>
            <p:ph type="title" idx="7"/>
          </p:nvPr>
        </p:nvSpPr>
        <p:spPr>
          <a:xfrm>
            <a:off x="6045806" y="1773557"/>
            <a:ext cx="2269500" cy="40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TELEVISION</a:t>
            </a:r>
            <a:endParaRPr/>
          </a:p>
        </p:txBody>
      </p:sp>
      <p:sp>
        <p:nvSpPr>
          <p:cNvPr id="519" name="Google Shape;519;p51"/>
          <p:cNvSpPr txBox="1">
            <a:spLocks noGrp="1"/>
          </p:cNvSpPr>
          <p:nvPr>
            <p:ph type="subTitle" idx="8"/>
          </p:nvPr>
        </p:nvSpPr>
        <p:spPr>
          <a:xfrm>
            <a:off x="6045806" y="2060587"/>
            <a:ext cx="2269500" cy="61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but it’s hot</a:t>
            </a:r>
            <a:endParaRPr/>
          </a:p>
          <a:p>
            <a:pPr marL="0" lvl="0" indent="0" algn="l" rtl="0">
              <a:spcBef>
                <a:spcPts val="1600"/>
              </a:spcBef>
              <a:spcAft>
                <a:spcPts val="0"/>
              </a:spcAft>
              <a:buNone/>
            </a:pPr>
            <a:endParaRPr/>
          </a:p>
        </p:txBody>
      </p:sp>
      <p:sp>
        <p:nvSpPr>
          <p:cNvPr id="520" name="Google Shape;520;p51"/>
          <p:cNvSpPr/>
          <p:nvPr/>
        </p:nvSpPr>
        <p:spPr>
          <a:xfrm>
            <a:off x="-7122937" y="1472150"/>
            <a:ext cx="969600" cy="96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1"/>
          <p:cNvSpPr/>
          <p:nvPr/>
        </p:nvSpPr>
        <p:spPr>
          <a:xfrm>
            <a:off x="-4962500" y="1472150"/>
            <a:ext cx="969600" cy="96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51"/>
          <p:cNvGrpSpPr/>
          <p:nvPr/>
        </p:nvGrpSpPr>
        <p:grpSpPr>
          <a:xfrm>
            <a:off x="3463583" y="2014879"/>
            <a:ext cx="521963" cy="447764"/>
            <a:chOff x="-3037625" y="3254850"/>
            <a:chExt cx="299325" cy="256775"/>
          </a:xfrm>
        </p:grpSpPr>
        <p:sp>
          <p:nvSpPr>
            <p:cNvPr id="523" name="Google Shape;523;p51"/>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1"/>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1"/>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1"/>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51"/>
          <p:cNvGrpSpPr/>
          <p:nvPr/>
        </p:nvGrpSpPr>
        <p:grpSpPr>
          <a:xfrm>
            <a:off x="3469750" y="3155791"/>
            <a:ext cx="509626" cy="633217"/>
            <a:chOff x="-2310650" y="3525775"/>
            <a:chExt cx="292250" cy="363125"/>
          </a:xfrm>
        </p:grpSpPr>
        <p:sp>
          <p:nvSpPr>
            <p:cNvPr id="528" name="Google Shape;528;p51"/>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1"/>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1"/>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1"/>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51"/>
          <p:cNvSpPr txBox="1">
            <a:spLocks noGrp="1"/>
          </p:cNvSpPr>
          <p:nvPr>
            <p:ph type="title" idx="7"/>
          </p:nvPr>
        </p:nvSpPr>
        <p:spPr>
          <a:xfrm>
            <a:off x="5117370" y="2035011"/>
            <a:ext cx="593400" cy="40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TV</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grpSp>
        <p:nvGrpSpPr>
          <p:cNvPr id="537" name="Google Shape;537;p52"/>
          <p:cNvGrpSpPr/>
          <p:nvPr/>
        </p:nvGrpSpPr>
        <p:grpSpPr>
          <a:xfrm>
            <a:off x="1957200" y="2494650"/>
            <a:ext cx="5221700" cy="610800"/>
            <a:chOff x="1957200" y="2570850"/>
            <a:chExt cx="5221700" cy="610800"/>
          </a:xfrm>
        </p:grpSpPr>
        <p:cxnSp>
          <p:nvCxnSpPr>
            <p:cNvPr id="538" name="Google Shape;538;p52"/>
            <p:cNvCxnSpPr/>
            <p:nvPr/>
          </p:nvCxnSpPr>
          <p:spPr>
            <a:xfrm rot="5400000">
              <a:off x="1652700" y="2876250"/>
              <a:ext cx="609000" cy="0"/>
            </a:xfrm>
            <a:prstGeom prst="straightConnector1">
              <a:avLst/>
            </a:prstGeom>
            <a:noFill/>
            <a:ln w="19050" cap="flat" cmpd="sng">
              <a:solidFill>
                <a:schemeClr val="accent3"/>
              </a:solidFill>
              <a:prstDash val="solid"/>
              <a:round/>
              <a:headEnd type="none" w="med" len="med"/>
              <a:tailEnd type="none" w="med" len="med"/>
            </a:ln>
          </p:spPr>
        </p:cxnSp>
        <p:cxnSp>
          <p:nvCxnSpPr>
            <p:cNvPr id="539" name="Google Shape;539;p52"/>
            <p:cNvCxnSpPr/>
            <p:nvPr/>
          </p:nvCxnSpPr>
          <p:spPr>
            <a:xfrm>
              <a:off x="1957200" y="2574100"/>
              <a:ext cx="5219400" cy="0"/>
            </a:xfrm>
            <a:prstGeom prst="straightConnector1">
              <a:avLst/>
            </a:prstGeom>
            <a:noFill/>
            <a:ln w="19050" cap="flat" cmpd="sng">
              <a:solidFill>
                <a:schemeClr val="accent3"/>
              </a:solidFill>
              <a:prstDash val="solid"/>
              <a:round/>
              <a:headEnd type="none" w="med" len="med"/>
              <a:tailEnd type="none" w="med" len="med"/>
            </a:ln>
          </p:spPr>
        </p:cxnSp>
        <p:cxnSp>
          <p:nvCxnSpPr>
            <p:cNvPr id="540" name="Google Shape;540;p52"/>
            <p:cNvCxnSpPr/>
            <p:nvPr/>
          </p:nvCxnSpPr>
          <p:spPr>
            <a:xfrm rot="-5400000">
              <a:off x="6873500" y="2876250"/>
              <a:ext cx="610800" cy="0"/>
            </a:xfrm>
            <a:prstGeom prst="straightConnector1">
              <a:avLst/>
            </a:prstGeom>
            <a:noFill/>
            <a:ln w="19050" cap="flat" cmpd="sng">
              <a:solidFill>
                <a:schemeClr val="accent3"/>
              </a:solidFill>
              <a:prstDash val="solid"/>
              <a:round/>
              <a:headEnd type="none" w="med" len="med"/>
              <a:tailEnd type="none" w="med" len="med"/>
            </a:ln>
          </p:spPr>
        </p:cxnSp>
        <p:cxnSp>
          <p:nvCxnSpPr>
            <p:cNvPr id="541" name="Google Shape;541;p52"/>
            <p:cNvCxnSpPr/>
            <p:nvPr/>
          </p:nvCxnSpPr>
          <p:spPr>
            <a:xfrm rot="-5400000">
              <a:off x="4259650" y="2876250"/>
              <a:ext cx="610800" cy="0"/>
            </a:xfrm>
            <a:prstGeom prst="straightConnector1">
              <a:avLst/>
            </a:prstGeom>
            <a:noFill/>
            <a:ln w="19050" cap="flat" cmpd="sng">
              <a:solidFill>
                <a:schemeClr val="accent3"/>
              </a:solidFill>
              <a:prstDash val="solid"/>
              <a:round/>
              <a:headEnd type="none" w="med" len="med"/>
              <a:tailEnd type="none" w="med" len="med"/>
            </a:ln>
          </p:spPr>
        </p:cxnSp>
      </p:grpSp>
      <p:sp>
        <p:nvSpPr>
          <p:cNvPr id="542" name="Google Shape;542;p52"/>
          <p:cNvSpPr txBox="1">
            <a:spLocks noGrp="1"/>
          </p:cNvSpPr>
          <p:nvPr>
            <p:ph type="title"/>
          </p:nvPr>
        </p:nvSpPr>
        <p:spPr>
          <a:xfrm>
            <a:off x="1045612" y="487776"/>
            <a:ext cx="70608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ADVERTISING CAMPAIGN 1</a:t>
            </a:r>
            <a:endParaRPr/>
          </a:p>
        </p:txBody>
      </p:sp>
      <p:sp>
        <p:nvSpPr>
          <p:cNvPr id="543" name="Google Shape;543;p52"/>
          <p:cNvSpPr txBox="1"/>
          <p:nvPr/>
        </p:nvSpPr>
        <p:spPr>
          <a:xfrm>
            <a:off x="977400" y="3188450"/>
            <a:ext cx="1959600" cy="39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chemeClr val="accent3"/>
                </a:solidFill>
                <a:latin typeface="Lexend Giga"/>
                <a:ea typeface="Lexend Giga"/>
                <a:cs typeface="Lexend Giga"/>
                <a:sym typeface="Lexend Giga"/>
              </a:rPr>
              <a:t>goals</a:t>
            </a:r>
            <a:endParaRPr sz="1800">
              <a:solidFill>
                <a:schemeClr val="accent3"/>
              </a:solidFill>
              <a:latin typeface="Lexend Giga"/>
              <a:ea typeface="Lexend Giga"/>
              <a:cs typeface="Lexend Giga"/>
              <a:sym typeface="Lexend Giga"/>
            </a:endParaRPr>
          </a:p>
        </p:txBody>
      </p:sp>
      <p:sp>
        <p:nvSpPr>
          <p:cNvPr id="544" name="Google Shape;544;p52"/>
          <p:cNvSpPr txBox="1"/>
          <p:nvPr/>
        </p:nvSpPr>
        <p:spPr>
          <a:xfrm>
            <a:off x="599100" y="3588678"/>
            <a:ext cx="2716200" cy="8859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Didact Gothic"/>
              <a:buAutoNum type="arabicPeriod"/>
            </a:pPr>
            <a:r>
              <a:rPr lang="en">
                <a:solidFill>
                  <a:schemeClr val="dk1"/>
                </a:solidFill>
                <a:latin typeface="Didact Gothic"/>
                <a:ea typeface="Didact Gothic"/>
                <a:cs typeface="Didact Gothic"/>
                <a:sym typeface="Didact Gothic"/>
              </a:rPr>
              <a:t>Here you can list your goals</a:t>
            </a:r>
            <a:endParaRPr>
              <a:solidFill>
                <a:schemeClr val="dk1"/>
              </a:solidFill>
              <a:latin typeface="Didact Gothic"/>
              <a:ea typeface="Didact Gothic"/>
              <a:cs typeface="Didact Gothic"/>
              <a:sym typeface="Didact Gothic"/>
            </a:endParaRPr>
          </a:p>
          <a:p>
            <a:pPr marL="457200" lvl="0" indent="-317500" algn="l" rtl="0">
              <a:lnSpc>
                <a:spcPct val="115000"/>
              </a:lnSpc>
              <a:spcBef>
                <a:spcPts val="0"/>
              </a:spcBef>
              <a:spcAft>
                <a:spcPts val="0"/>
              </a:spcAft>
              <a:buClr>
                <a:schemeClr val="dk1"/>
              </a:buClr>
              <a:buSzPts val="1400"/>
              <a:buFont typeface="Didact Gothic"/>
              <a:buAutoNum type="arabicPeriod"/>
            </a:pPr>
            <a:r>
              <a:rPr lang="en">
                <a:solidFill>
                  <a:schemeClr val="dk1"/>
                </a:solidFill>
                <a:latin typeface="Didact Gothic"/>
                <a:ea typeface="Didact Gothic"/>
                <a:cs typeface="Didact Gothic"/>
                <a:sym typeface="Didact Gothic"/>
              </a:rPr>
              <a:t>Here you can list your goals</a:t>
            </a:r>
            <a:endParaRPr>
              <a:solidFill>
                <a:schemeClr val="dk1"/>
              </a:solidFill>
              <a:latin typeface="Didact Gothic"/>
              <a:ea typeface="Didact Gothic"/>
              <a:cs typeface="Didact Gothic"/>
              <a:sym typeface="Didact Gothic"/>
            </a:endParaRPr>
          </a:p>
          <a:p>
            <a:pPr marL="457200" lvl="0" indent="-317500" algn="l" rtl="0">
              <a:lnSpc>
                <a:spcPct val="115000"/>
              </a:lnSpc>
              <a:spcBef>
                <a:spcPts val="0"/>
              </a:spcBef>
              <a:spcAft>
                <a:spcPts val="0"/>
              </a:spcAft>
              <a:buClr>
                <a:schemeClr val="dk1"/>
              </a:buClr>
              <a:buSzPts val="1400"/>
              <a:buFont typeface="Didact Gothic"/>
              <a:buAutoNum type="arabicPeriod"/>
            </a:pPr>
            <a:r>
              <a:rPr lang="en">
                <a:solidFill>
                  <a:schemeClr val="dk1"/>
                </a:solidFill>
                <a:latin typeface="Didact Gothic"/>
                <a:ea typeface="Didact Gothic"/>
                <a:cs typeface="Didact Gothic"/>
                <a:sym typeface="Didact Gothic"/>
              </a:rPr>
              <a:t>Here you can list your goals</a:t>
            </a:r>
            <a:endParaRPr>
              <a:solidFill>
                <a:schemeClr val="dk1"/>
              </a:solidFill>
              <a:latin typeface="Didact Gothic"/>
              <a:ea typeface="Didact Gothic"/>
              <a:cs typeface="Didact Gothic"/>
              <a:sym typeface="Didact Gothic"/>
            </a:endParaRPr>
          </a:p>
        </p:txBody>
      </p:sp>
      <p:sp>
        <p:nvSpPr>
          <p:cNvPr id="545" name="Google Shape;545;p52"/>
          <p:cNvSpPr txBox="1"/>
          <p:nvPr/>
        </p:nvSpPr>
        <p:spPr>
          <a:xfrm>
            <a:off x="6209309" y="3188450"/>
            <a:ext cx="1939200" cy="39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chemeClr val="accent3"/>
                </a:solidFill>
                <a:latin typeface="Lexend Giga"/>
                <a:ea typeface="Lexend Giga"/>
                <a:cs typeface="Lexend Giga"/>
                <a:sym typeface="Lexend Giga"/>
              </a:rPr>
              <a:t>description</a:t>
            </a:r>
            <a:endParaRPr sz="1800">
              <a:solidFill>
                <a:schemeClr val="accent3"/>
              </a:solidFill>
              <a:latin typeface="Lexend Giga"/>
              <a:ea typeface="Lexend Giga"/>
              <a:cs typeface="Lexend Giga"/>
              <a:sym typeface="Lexend Giga"/>
            </a:endParaRPr>
          </a:p>
        </p:txBody>
      </p:sp>
      <p:sp>
        <p:nvSpPr>
          <p:cNvPr id="546" name="Google Shape;546;p52"/>
          <p:cNvSpPr txBox="1"/>
          <p:nvPr/>
        </p:nvSpPr>
        <p:spPr>
          <a:xfrm>
            <a:off x="5814800" y="3588673"/>
            <a:ext cx="2728200" cy="885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Didact Gothic"/>
                <a:ea typeface="Didact Gothic"/>
                <a:cs typeface="Didact Gothic"/>
                <a:sym typeface="Didact Gothic"/>
              </a:rPr>
              <a:t>Mercury is the closest planet to the Sun and the smallest one in the Solar System</a:t>
            </a:r>
            <a:endParaRPr>
              <a:solidFill>
                <a:schemeClr val="dk1"/>
              </a:solidFill>
              <a:latin typeface="Didact Gothic"/>
              <a:ea typeface="Didact Gothic"/>
              <a:cs typeface="Didact Gothic"/>
              <a:sym typeface="Didact Gothic"/>
            </a:endParaRPr>
          </a:p>
        </p:txBody>
      </p:sp>
      <p:sp>
        <p:nvSpPr>
          <p:cNvPr id="547" name="Google Shape;547;p52"/>
          <p:cNvSpPr txBox="1"/>
          <p:nvPr/>
        </p:nvSpPr>
        <p:spPr>
          <a:xfrm>
            <a:off x="3503608" y="3188450"/>
            <a:ext cx="2124900" cy="39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chemeClr val="accent3"/>
                </a:solidFill>
                <a:latin typeface="Lexend Giga"/>
                <a:ea typeface="Lexend Giga"/>
                <a:cs typeface="Lexend Giga"/>
                <a:sym typeface="Lexend Giga"/>
              </a:rPr>
              <a:t>budget</a:t>
            </a:r>
            <a:endParaRPr sz="1800">
              <a:solidFill>
                <a:schemeClr val="accent3"/>
              </a:solidFill>
              <a:latin typeface="Lexend Giga"/>
              <a:ea typeface="Lexend Giga"/>
              <a:cs typeface="Lexend Giga"/>
              <a:sym typeface="Lexend Giga"/>
            </a:endParaRPr>
          </a:p>
        </p:txBody>
      </p:sp>
      <p:sp>
        <p:nvSpPr>
          <p:cNvPr id="548" name="Google Shape;548;p52"/>
          <p:cNvSpPr txBox="1">
            <a:spLocks noGrp="1"/>
          </p:cNvSpPr>
          <p:nvPr>
            <p:ph type="title" idx="4294967295"/>
          </p:nvPr>
        </p:nvSpPr>
        <p:spPr>
          <a:xfrm>
            <a:off x="3529750" y="3588673"/>
            <a:ext cx="20706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rPr>
              <a:t>$</a:t>
            </a:r>
            <a:r>
              <a:rPr lang="en"/>
              <a:t>14,000</a:t>
            </a:r>
            <a:endParaRPr/>
          </a:p>
        </p:txBody>
      </p:sp>
      <p:sp>
        <p:nvSpPr>
          <p:cNvPr id="549" name="Google Shape;549;p52"/>
          <p:cNvSpPr txBox="1">
            <a:spLocks noGrp="1"/>
          </p:cNvSpPr>
          <p:nvPr>
            <p:ph type="title"/>
          </p:nvPr>
        </p:nvSpPr>
        <p:spPr>
          <a:xfrm>
            <a:off x="2749350" y="2093575"/>
            <a:ext cx="3645300" cy="7170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rPr>
              <a:t>TELEVISION</a:t>
            </a:r>
            <a:endParaRPr>
              <a:solidFill>
                <a:schemeClr val="accent6"/>
              </a:solidFill>
            </a:endParaRPr>
          </a:p>
        </p:txBody>
      </p:sp>
      <p:grpSp>
        <p:nvGrpSpPr>
          <p:cNvPr id="550" name="Google Shape;550;p52"/>
          <p:cNvGrpSpPr/>
          <p:nvPr/>
        </p:nvGrpSpPr>
        <p:grpSpPr>
          <a:xfrm>
            <a:off x="4370333" y="1590645"/>
            <a:ext cx="409185" cy="349215"/>
            <a:chOff x="1190625" y="620575"/>
            <a:chExt cx="5219200" cy="4454275"/>
          </a:xfrm>
        </p:grpSpPr>
        <p:sp>
          <p:nvSpPr>
            <p:cNvPr id="551" name="Google Shape;551;p52"/>
            <p:cNvSpPr/>
            <p:nvPr/>
          </p:nvSpPr>
          <p:spPr>
            <a:xfrm>
              <a:off x="1955550" y="4310700"/>
              <a:ext cx="3690150" cy="764150"/>
            </a:xfrm>
            <a:custGeom>
              <a:avLst/>
              <a:gdLst/>
              <a:ahLst/>
              <a:cxnLst/>
              <a:rect l="l" t="t" r="r" b="b"/>
              <a:pathLst>
                <a:path w="147606" h="30566" extrusionOk="0">
                  <a:moveTo>
                    <a:pt x="42798" y="1"/>
                  </a:moveTo>
                  <a:cubicBezTo>
                    <a:pt x="42798" y="10113"/>
                    <a:pt x="34577" y="18333"/>
                    <a:pt x="24465" y="18333"/>
                  </a:cubicBezTo>
                  <a:lnTo>
                    <a:pt x="0" y="18333"/>
                  </a:lnTo>
                  <a:lnTo>
                    <a:pt x="0" y="30565"/>
                  </a:lnTo>
                  <a:lnTo>
                    <a:pt x="147605" y="30565"/>
                  </a:lnTo>
                  <a:lnTo>
                    <a:pt x="147605" y="18333"/>
                  </a:lnTo>
                  <a:lnTo>
                    <a:pt x="123140" y="18333"/>
                  </a:lnTo>
                  <a:cubicBezTo>
                    <a:pt x="112996" y="18333"/>
                    <a:pt x="104775" y="10113"/>
                    <a:pt x="104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2"/>
            <p:cNvSpPr/>
            <p:nvPr/>
          </p:nvSpPr>
          <p:spPr>
            <a:xfrm>
              <a:off x="6103975" y="3699075"/>
              <a:ext cx="305850" cy="305850"/>
            </a:xfrm>
            <a:custGeom>
              <a:avLst/>
              <a:gdLst/>
              <a:ahLst/>
              <a:cxnLst/>
              <a:rect l="l" t="t" r="r" b="b"/>
              <a:pathLst>
                <a:path w="12234" h="12234" extrusionOk="0">
                  <a:moveTo>
                    <a:pt x="1" y="1"/>
                  </a:moveTo>
                  <a:lnTo>
                    <a:pt x="1" y="12233"/>
                  </a:lnTo>
                  <a:lnTo>
                    <a:pt x="12233" y="12233"/>
                  </a:lnTo>
                  <a:lnTo>
                    <a:pt x="122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2"/>
            <p:cNvSpPr/>
            <p:nvPr/>
          </p:nvSpPr>
          <p:spPr>
            <a:xfrm>
              <a:off x="1190625" y="620575"/>
              <a:ext cx="5219200" cy="2772725"/>
            </a:xfrm>
            <a:custGeom>
              <a:avLst/>
              <a:gdLst/>
              <a:ahLst/>
              <a:cxnLst/>
              <a:rect l="l" t="t" r="r" b="b"/>
              <a:pathLst>
                <a:path w="208768" h="110909" extrusionOk="0">
                  <a:moveTo>
                    <a:pt x="0" y="1"/>
                  </a:moveTo>
                  <a:lnTo>
                    <a:pt x="0" y="110908"/>
                  </a:lnTo>
                  <a:lnTo>
                    <a:pt x="208767" y="110908"/>
                  </a:lnTo>
                  <a:lnTo>
                    <a:pt x="208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2"/>
            <p:cNvSpPr/>
            <p:nvPr/>
          </p:nvSpPr>
          <p:spPr>
            <a:xfrm>
              <a:off x="1190625" y="3699075"/>
              <a:ext cx="4607575" cy="305850"/>
            </a:xfrm>
            <a:custGeom>
              <a:avLst/>
              <a:gdLst/>
              <a:ahLst/>
              <a:cxnLst/>
              <a:rect l="l" t="t" r="r" b="b"/>
              <a:pathLst>
                <a:path w="184303" h="12234" extrusionOk="0">
                  <a:moveTo>
                    <a:pt x="0" y="1"/>
                  </a:moveTo>
                  <a:lnTo>
                    <a:pt x="0" y="12233"/>
                  </a:lnTo>
                  <a:lnTo>
                    <a:pt x="184302" y="12233"/>
                  </a:lnTo>
                  <a:lnTo>
                    <a:pt x="1843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3"/>
          <p:cNvSpPr txBox="1">
            <a:spLocks noGrp="1"/>
          </p:cNvSpPr>
          <p:nvPr>
            <p:ph type="title"/>
          </p:nvPr>
        </p:nvSpPr>
        <p:spPr>
          <a:xfrm flipH="1">
            <a:off x="1037754" y="487763"/>
            <a:ext cx="7069200" cy="71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ADVERTISING CAMPAIGN 2</a:t>
            </a:r>
            <a:endParaRPr/>
          </a:p>
        </p:txBody>
      </p:sp>
      <p:grpSp>
        <p:nvGrpSpPr>
          <p:cNvPr id="560" name="Google Shape;560;p53"/>
          <p:cNvGrpSpPr/>
          <p:nvPr/>
        </p:nvGrpSpPr>
        <p:grpSpPr>
          <a:xfrm>
            <a:off x="1957200" y="2494650"/>
            <a:ext cx="5221700" cy="610800"/>
            <a:chOff x="1957200" y="2570850"/>
            <a:chExt cx="5221700" cy="610800"/>
          </a:xfrm>
        </p:grpSpPr>
        <p:cxnSp>
          <p:nvCxnSpPr>
            <p:cNvPr id="561" name="Google Shape;561;p53"/>
            <p:cNvCxnSpPr/>
            <p:nvPr/>
          </p:nvCxnSpPr>
          <p:spPr>
            <a:xfrm rot="5400000">
              <a:off x="1652700" y="2876250"/>
              <a:ext cx="609000" cy="0"/>
            </a:xfrm>
            <a:prstGeom prst="straightConnector1">
              <a:avLst/>
            </a:prstGeom>
            <a:noFill/>
            <a:ln w="19050" cap="flat" cmpd="sng">
              <a:solidFill>
                <a:schemeClr val="accent3"/>
              </a:solidFill>
              <a:prstDash val="solid"/>
              <a:round/>
              <a:headEnd type="none" w="med" len="med"/>
              <a:tailEnd type="none" w="med" len="med"/>
            </a:ln>
          </p:spPr>
        </p:cxnSp>
        <p:cxnSp>
          <p:nvCxnSpPr>
            <p:cNvPr id="562" name="Google Shape;562;p53"/>
            <p:cNvCxnSpPr/>
            <p:nvPr/>
          </p:nvCxnSpPr>
          <p:spPr>
            <a:xfrm>
              <a:off x="1957200" y="2574100"/>
              <a:ext cx="5219400" cy="0"/>
            </a:xfrm>
            <a:prstGeom prst="straightConnector1">
              <a:avLst/>
            </a:prstGeom>
            <a:noFill/>
            <a:ln w="19050" cap="flat" cmpd="sng">
              <a:solidFill>
                <a:schemeClr val="accent3"/>
              </a:solidFill>
              <a:prstDash val="solid"/>
              <a:round/>
              <a:headEnd type="none" w="med" len="med"/>
              <a:tailEnd type="none" w="med" len="med"/>
            </a:ln>
          </p:spPr>
        </p:cxnSp>
        <p:cxnSp>
          <p:nvCxnSpPr>
            <p:cNvPr id="563" name="Google Shape;563;p53"/>
            <p:cNvCxnSpPr/>
            <p:nvPr/>
          </p:nvCxnSpPr>
          <p:spPr>
            <a:xfrm rot="-5400000">
              <a:off x="6873500" y="2876250"/>
              <a:ext cx="610800" cy="0"/>
            </a:xfrm>
            <a:prstGeom prst="straightConnector1">
              <a:avLst/>
            </a:prstGeom>
            <a:noFill/>
            <a:ln w="19050" cap="flat" cmpd="sng">
              <a:solidFill>
                <a:schemeClr val="accent3"/>
              </a:solidFill>
              <a:prstDash val="solid"/>
              <a:round/>
              <a:headEnd type="none" w="med" len="med"/>
              <a:tailEnd type="none" w="med" len="med"/>
            </a:ln>
          </p:spPr>
        </p:cxnSp>
        <p:cxnSp>
          <p:nvCxnSpPr>
            <p:cNvPr id="564" name="Google Shape;564;p53"/>
            <p:cNvCxnSpPr/>
            <p:nvPr/>
          </p:nvCxnSpPr>
          <p:spPr>
            <a:xfrm rot="-5400000">
              <a:off x="4259650" y="2876250"/>
              <a:ext cx="610800" cy="0"/>
            </a:xfrm>
            <a:prstGeom prst="straightConnector1">
              <a:avLst/>
            </a:prstGeom>
            <a:noFill/>
            <a:ln w="19050" cap="flat" cmpd="sng">
              <a:solidFill>
                <a:schemeClr val="accent3"/>
              </a:solidFill>
              <a:prstDash val="solid"/>
              <a:round/>
              <a:headEnd type="none" w="med" len="med"/>
              <a:tailEnd type="none" w="med" len="med"/>
            </a:ln>
          </p:spPr>
        </p:cxnSp>
      </p:grpSp>
      <p:sp>
        <p:nvSpPr>
          <p:cNvPr id="565" name="Google Shape;565;p53"/>
          <p:cNvSpPr txBox="1"/>
          <p:nvPr/>
        </p:nvSpPr>
        <p:spPr>
          <a:xfrm>
            <a:off x="977400" y="3188450"/>
            <a:ext cx="1959600" cy="39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chemeClr val="accent3"/>
                </a:solidFill>
                <a:latin typeface="Lexend Giga"/>
                <a:ea typeface="Lexend Giga"/>
                <a:cs typeface="Lexend Giga"/>
                <a:sym typeface="Lexend Giga"/>
              </a:rPr>
              <a:t>goals</a:t>
            </a:r>
            <a:endParaRPr sz="1800">
              <a:solidFill>
                <a:schemeClr val="accent3"/>
              </a:solidFill>
              <a:latin typeface="Lexend Giga"/>
              <a:ea typeface="Lexend Giga"/>
              <a:cs typeface="Lexend Giga"/>
              <a:sym typeface="Lexend Giga"/>
            </a:endParaRPr>
          </a:p>
        </p:txBody>
      </p:sp>
      <p:sp>
        <p:nvSpPr>
          <p:cNvPr id="566" name="Google Shape;566;p53"/>
          <p:cNvSpPr txBox="1"/>
          <p:nvPr/>
        </p:nvSpPr>
        <p:spPr>
          <a:xfrm>
            <a:off x="599100" y="3588678"/>
            <a:ext cx="2716200" cy="8859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Didact Gothic"/>
              <a:buAutoNum type="arabicPeriod"/>
            </a:pPr>
            <a:r>
              <a:rPr lang="en">
                <a:solidFill>
                  <a:schemeClr val="dk1"/>
                </a:solidFill>
                <a:latin typeface="Didact Gothic"/>
                <a:ea typeface="Didact Gothic"/>
                <a:cs typeface="Didact Gothic"/>
                <a:sym typeface="Didact Gothic"/>
              </a:rPr>
              <a:t>Here you can list your goals</a:t>
            </a:r>
            <a:endParaRPr>
              <a:solidFill>
                <a:schemeClr val="dk1"/>
              </a:solidFill>
              <a:latin typeface="Didact Gothic"/>
              <a:ea typeface="Didact Gothic"/>
              <a:cs typeface="Didact Gothic"/>
              <a:sym typeface="Didact Gothic"/>
            </a:endParaRPr>
          </a:p>
          <a:p>
            <a:pPr marL="457200" lvl="0" indent="-317500" algn="l" rtl="0">
              <a:lnSpc>
                <a:spcPct val="115000"/>
              </a:lnSpc>
              <a:spcBef>
                <a:spcPts val="0"/>
              </a:spcBef>
              <a:spcAft>
                <a:spcPts val="0"/>
              </a:spcAft>
              <a:buClr>
                <a:schemeClr val="dk1"/>
              </a:buClr>
              <a:buSzPts val="1400"/>
              <a:buFont typeface="Didact Gothic"/>
              <a:buAutoNum type="arabicPeriod"/>
            </a:pPr>
            <a:r>
              <a:rPr lang="en">
                <a:solidFill>
                  <a:schemeClr val="dk1"/>
                </a:solidFill>
                <a:latin typeface="Didact Gothic"/>
                <a:ea typeface="Didact Gothic"/>
                <a:cs typeface="Didact Gothic"/>
                <a:sym typeface="Didact Gothic"/>
              </a:rPr>
              <a:t>Here you can list your goals</a:t>
            </a:r>
            <a:endParaRPr>
              <a:solidFill>
                <a:schemeClr val="dk1"/>
              </a:solidFill>
              <a:latin typeface="Didact Gothic"/>
              <a:ea typeface="Didact Gothic"/>
              <a:cs typeface="Didact Gothic"/>
              <a:sym typeface="Didact Gothic"/>
            </a:endParaRPr>
          </a:p>
          <a:p>
            <a:pPr marL="457200" lvl="0" indent="-317500" algn="l" rtl="0">
              <a:lnSpc>
                <a:spcPct val="115000"/>
              </a:lnSpc>
              <a:spcBef>
                <a:spcPts val="0"/>
              </a:spcBef>
              <a:spcAft>
                <a:spcPts val="0"/>
              </a:spcAft>
              <a:buClr>
                <a:schemeClr val="dk1"/>
              </a:buClr>
              <a:buSzPts val="1400"/>
              <a:buFont typeface="Didact Gothic"/>
              <a:buAutoNum type="arabicPeriod"/>
            </a:pPr>
            <a:r>
              <a:rPr lang="en">
                <a:solidFill>
                  <a:schemeClr val="dk1"/>
                </a:solidFill>
                <a:latin typeface="Didact Gothic"/>
                <a:ea typeface="Didact Gothic"/>
                <a:cs typeface="Didact Gothic"/>
                <a:sym typeface="Didact Gothic"/>
              </a:rPr>
              <a:t>Here you can list your goals</a:t>
            </a:r>
            <a:endParaRPr>
              <a:solidFill>
                <a:schemeClr val="dk1"/>
              </a:solidFill>
              <a:latin typeface="Didact Gothic"/>
              <a:ea typeface="Didact Gothic"/>
              <a:cs typeface="Didact Gothic"/>
              <a:sym typeface="Didact Gothic"/>
            </a:endParaRPr>
          </a:p>
        </p:txBody>
      </p:sp>
      <p:sp>
        <p:nvSpPr>
          <p:cNvPr id="567" name="Google Shape;567;p53"/>
          <p:cNvSpPr txBox="1"/>
          <p:nvPr/>
        </p:nvSpPr>
        <p:spPr>
          <a:xfrm>
            <a:off x="6209309" y="3188450"/>
            <a:ext cx="1939200" cy="39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chemeClr val="accent3"/>
                </a:solidFill>
                <a:latin typeface="Lexend Giga"/>
                <a:ea typeface="Lexend Giga"/>
                <a:cs typeface="Lexend Giga"/>
                <a:sym typeface="Lexend Giga"/>
              </a:rPr>
              <a:t>description</a:t>
            </a:r>
            <a:endParaRPr sz="1800">
              <a:solidFill>
                <a:schemeClr val="accent3"/>
              </a:solidFill>
              <a:latin typeface="Lexend Giga"/>
              <a:ea typeface="Lexend Giga"/>
              <a:cs typeface="Lexend Giga"/>
              <a:sym typeface="Lexend Giga"/>
            </a:endParaRPr>
          </a:p>
        </p:txBody>
      </p:sp>
      <p:sp>
        <p:nvSpPr>
          <p:cNvPr id="568" name="Google Shape;568;p53"/>
          <p:cNvSpPr txBox="1"/>
          <p:nvPr/>
        </p:nvSpPr>
        <p:spPr>
          <a:xfrm>
            <a:off x="5814800" y="3588673"/>
            <a:ext cx="2728200" cy="885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Didact Gothic"/>
                <a:ea typeface="Didact Gothic"/>
                <a:cs typeface="Didact Gothic"/>
                <a:sym typeface="Didact Gothic"/>
              </a:rPr>
              <a:t>Mercury is the closest planet to the Sun and the smallest one in the Solar System</a:t>
            </a:r>
            <a:endParaRPr>
              <a:solidFill>
                <a:schemeClr val="dk1"/>
              </a:solidFill>
              <a:latin typeface="Didact Gothic"/>
              <a:ea typeface="Didact Gothic"/>
              <a:cs typeface="Didact Gothic"/>
              <a:sym typeface="Didact Gothic"/>
            </a:endParaRPr>
          </a:p>
        </p:txBody>
      </p:sp>
      <p:sp>
        <p:nvSpPr>
          <p:cNvPr id="569" name="Google Shape;569;p53"/>
          <p:cNvSpPr txBox="1"/>
          <p:nvPr/>
        </p:nvSpPr>
        <p:spPr>
          <a:xfrm>
            <a:off x="3503608" y="3188450"/>
            <a:ext cx="2124900" cy="39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chemeClr val="accent3"/>
                </a:solidFill>
                <a:latin typeface="Lexend Giga"/>
                <a:ea typeface="Lexend Giga"/>
                <a:cs typeface="Lexend Giga"/>
                <a:sym typeface="Lexend Giga"/>
              </a:rPr>
              <a:t>budget</a:t>
            </a:r>
            <a:endParaRPr sz="1800">
              <a:solidFill>
                <a:schemeClr val="accent3"/>
              </a:solidFill>
              <a:latin typeface="Lexend Giga"/>
              <a:ea typeface="Lexend Giga"/>
              <a:cs typeface="Lexend Giga"/>
              <a:sym typeface="Lexend Giga"/>
            </a:endParaRPr>
          </a:p>
        </p:txBody>
      </p:sp>
      <p:sp>
        <p:nvSpPr>
          <p:cNvPr id="570" name="Google Shape;570;p53"/>
          <p:cNvSpPr txBox="1">
            <a:spLocks noGrp="1"/>
          </p:cNvSpPr>
          <p:nvPr>
            <p:ph type="title" idx="4294967295"/>
          </p:nvPr>
        </p:nvSpPr>
        <p:spPr>
          <a:xfrm>
            <a:off x="3529750" y="3588673"/>
            <a:ext cx="20706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rPr>
              <a:t>$</a:t>
            </a:r>
            <a:r>
              <a:rPr lang="en"/>
              <a:t>50,000</a:t>
            </a:r>
            <a:endParaRPr/>
          </a:p>
        </p:txBody>
      </p:sp>
      <p:sp>
        <p:nvSpPr>
          <p:cNvPr id="571" name="Google Shape;571;p53"/>
          <p:cNvSpPr txBox="1">
            <a:spLocks noGrp="1"/>
          </p:cNvSpPr>
          <p:nvPr>
            <p:ph type="title"/>
          </p:nvPr>
        </p:nvSpPr>
        <p:spPr>
          <a:xfrm>
            <a:off x="2749350" y="2093575"/>
            <a:ext cx="3645300" cy="7170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rPr>
              <a:t>BILLBOARD</a:t>
            </a:r>
            <a:endParaRPr>
              <a:solidFill>
                <a:schemeClr val="accent6"/>
              </a:solidFill>
            </a:endParaRPr>
          </a:p>
        </p:txBody>
      </p:sp>
      <p:grpSp>
        <p:nvGrpSpPr>
          <p:cNvPr id="572" name="Google Shape;572;p53"/>
          <p:cNvGrpSpPr/>
          <p:nvPr/>
        </p:nvGrpSpPr>
        <p:grpSpPr>
          <a:xfrm>
            <a:off x="4401469" y="1587678"/>
            <a:ext cx="346678" cy="382559"/>
            <a:chOff x="4346938" y="1543047"/>
            <a:chExt cx="442925" cy="488768"/>
          </a:xfrm>
        </p:grpSpPr>
        <p:sp>
          <p:nvSpPr>
            <p:cNvPr id="573" name="Google Shape;573;p53"/>
            <p:cNvSpPr/>
            <p:nvPr/>
          </p:nvSpPr>
          <p:spPr>
            <a:xfrm>
              <a:off x="4346938" y="1543047"/>
              <a:ext cx="442800" cy="47700"/>
            </a:xfrm>
            <a:prstGeom prst="rect">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3"/>
            <p:cNvSpPr/>
            <p:nvPr/>
          </p:nvSpPr>
          <p:spPr>
            <a:xfrm>
              <a:off x="4346938" y="1823517"/>
              <a:ext cx="442925" cy="47565"/>
            </a:xfrm>
            <a:prstGeom prst="rect">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3"/>
            <p:cNvSpPr/>
            <p:nvPr/>
          </p:nvSpPr>
          <p:spPr>
            <a:xfrm>
              <a:off x="4358625" y="1616225"/>
              <a:ext cx="417000" cy="1818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53"/>
            <p:cNvGrpSpPr/>
            <p:nvPr/>
          </p:nvGrpSpPr>
          <p:grpSpPr>
            <a:xfrm>
              <a:off x="4419538" y="1861533"/>
              <a:ext cx="291025" cy="170281"/>
              <a:chOff x="4419538" y="1898208"/>
              <a:chExt cx="291025" cy="170281"/>
            </a:xfrm>
          </p:grpSpPr>
          <p:sp>
            <p:nvSpPr>
              <p:cNvPr id="577" name="Google Shape;577;p53"/>
              <p:cNvSpPr/>
              <p:nvPr/>
            </p:nvSpPr>
            <p:spPr>
              <a:xfrm rot="8100000">
                <a:off x="4399310" y="1964743"/>
                <a:ext cx="198556" cy="25032"/>
              </a:xfrm>
              <a:prstGeom prst="roundRect">
                <a:avLst>
                  <a:gd name="adj" fmla="val 16667"/>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3"/>
              <p:cNvSpPr/>
              <p:nvPr/>
            </p:nvSpPr>
            <p:spPr>
              <a:xfrm rot="-8100000">
                <a:off x="4532597" y="1964618"/>
                <a:ext cx="198131" cy="25032"/>
              </a:xfrm>
              <a:prstGeom prst="roundRect">
                <a:avLst>
                  <a:gd name="adj" fmla="val 16667"/>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3"/>
              <p:cNvSpPr/>
              <p:nvPr/>
            </p:nvSpPr>
            <p:spPr>
              <a:xfrm rot="-5400000">
                <a:off x="4480750" y="1971590"/>
                <a:ext cx="168900" cy="24900"/>
              </a:xfrm>
              <a:prstGeom prst="roundRect">
                <a:avLst>
                  <a:gd name="adj" fmla="val 16667"/>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3"/>
        <p:cNvGrpSpPr/>
        <p:nvPr/>
      </p:nvGrpSpPr>
      <p:grpSpPr>
        <a:xfrm>
          <a:off x="0" y="0"/>
          <a:ext cx="0" cy="0"/>
          <a:chOff x="0" y="0"/>
          <a:chExt cx="0" cy="0"/>
        </a:xfrm>
      </p:grpSpPr>
      <p:sp>
        <p:nvSpPr>
          <p:cNvPr id="584" name="Google Shape;584;p54"/>
          <p:cNvSpPr txBox="1">
            <a:spLocks noGrp="1"/>
          </p:cNvSpPr>
          <p:nvPr>
            <p:ph type="title"/>
          </p:nvPr>
        </p:nvSpPr>
        <p:spPr>
          <a:xfrm>
            <a:off x="713225" y="803424"/>
            <a:ext cx="3141900" cy="276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solidFill>
                  <a:schemeClr val="accent3"/>
                </a:solidFill>
              </a:rPr>
              <a:t>A PICTURE IS WORTH A THOUSAND WORDS</a:t>
            </a:r>
            <a:endParaRPr sz="3500">
              <a:solidFill>
                <a:schemeClr val="accent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grpSp>
        <p:nvGrpSpPr>
          <p:cNvPr id="589" name="Google Shape;589;p55"/>
          <p:cNvGrpSpPr/>
          <p:nvPr/>
        </p:nvGrpSpPr>
        <p:grpSpPr>
          <a:xfrm>
            <a:off x="1278739" y="2629215"/>
            <a:ext cx="374217" cy="319372"/>
            <a:chOff x="1190625" y="620575"/>
            <a:chExt cx="5219200" cy="4454275"/>
          </a:xfrm>
        </p:grpSpPr>
        <p:sp>
          <p:nvSpPr>
            <p:cNvPr id="590" name="Google Shape;590;p55"/>
            <p:cNvSpPr/>
            <p:nvPr/>
          </p:nvSpPr>
          <p:spPr>
            <a:xfrm>
              <a:off x="1955550" y="4310700"/>
              <a:ext cx="3690150" cy="764150"/>
            </a:xfrm>
            <a:custGeom>
              <a:avLst/>
              <a:gdLst/>
              <a:ahLst/>
              <a:cxnLst/>
              <a:rect l="l" t="t" r="r" b="b"/>
              <a:pathLst>
                <a:path w="147606" h="30566" extrusionOk="0">
                  <a:moveTo>
                    <a:pt x="42798" y="1"/>
                  </a:moveTo>
                  <a:cubicBezTo>
                    <a:pt x="42798" y="10113"/>
                    <a:pt x="34577" y="18333"/>
                    <a:pt x="24465" y="18333"/>
                  </a:cubicBezTo>
                  <a:lnTo>
                    <a:pt x="0" y="18333"/>
                  </a:lnTo>
                  <a:lnTo>
                    <a:pt x="0" y="30565"/>
                  </a:lnTo>
                  <a:lnTo>
                    <a:pt x="147605" y="30565"/>
                  </a:lnTo>
                  <a:lnTo>
                    <a:pt x="147605" y="18333"/>
                  </a:lnTo>
                  <a:lnTo>
                    <a:pt x="123140" y="18333"/>
                  </a:lnTo>
                  <a:cubicBezTo>
                    <a:pt x="112996" y="18333"/>
                    <a:pt x="104775" y="10113"/>
                    <a:pt x="1047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5"/>
            <p:cNvSpPr/>
            <p:nvPr/>
          </p:nvSpPr>
          <p:spPr>
            <a:xfrm>
              <a:off x="6103975" y="3699075"/>
              <a:ext cx="305850" cy="305850"/>
            </a:xfrm>
            <a:custGeom>
              <a:avLst/>
              <a:gdLst/>
              <a:ahLst/>
              <a:cxnLst/>
              <a:rect l="l" t="t" r="r" b="b"/>
              <a:pathLst>
                <a:path w="12234" h="12234" extrusionOk="0">
                  <a:moveTo>
                    <a:pt x="1" y="1"/>
                  </a:moveTo>
                  <a:lnTo>
                    <a:pt x="1" y="12233"/>
                  </a:lnTo>
                  <a:lnTo>
                    <a:pt x="12233" y="12233"/>
                  </a:lnTo>
                  <a:lnTo>
                    <a:pt x="122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5"/>
            <p:cNvSpPr/>
            <p:nvPr/>
          </p:nvSpPr>
          <p:spPr>
            <a:xfrm>
              <a:off x="1190625" y="620575"/>
              <a:ext cx="5219200" cy="2772725"/>
            </a:xfrm>
            <a:custGeom>
              <a:avLst/>
              <a:gdLst/>
              <a:ahLst/>
              <a:cxnLst/>
              <a:rect l="l" t="t" r="r" b="b"/>
              <a:pathLst>
                <a:path w="208768" h="110909" extrusionOk="0">
                  <a:moveTo>
                    <a:pt x="0" y="1"/>
                  </a:moveTo>
                  <a:lnTo>
                    <a:pt x="0" y="110908"/>
                  </a:lnTo>
                  <a:lnTo>
                    <a:pt x="208767" y="110908"/>
                  </a:lnTo>
                  <a:lnTo>
                    <a:pt x="2087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5"/>
            <p:cNvSpPr/>
            <p:nvPr/>
          </p:nvSpPr>
          <p:spPr>
            <a:xfrm>
              <a:off x="1190625" y="3699075"/>
              <a:ext cx="4607575" cy="305850"/>
            </a:xfrm>
            <a:custGeom>
              <a:avLst/>
              <a:gdLst/>
              <a:ahLst/>
              <a:cxnLst/>
              <a:rect l="l" t="t" r="r" b="b"/>
              <a:pathLst>
                <a:path w="184303" h="12234" extrusionOk="0">
                  <a:moveTo>
                    <a:pt x="0" y="1"/>
                  </a:moveTo>
                  <a:lnTo>
                    <a:pt x="0" y="12233"/>
                  </a:lnTo>
                  <a:lnTo>
                    <a:pt x="184302" y="12233"/>
                  </a:lnTo>
                  <a:lnTo>
                    <a:pt x="1843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 name="Google Shape;594;p55"/>
          <p:cNvSpPr/>
          <p:nvPr/>
        </p:nvSpPr>
        <p:spPr>
          <a:xfrm>
            <a:off x="1295624" y="3826316"/>
            <a:ext cx="327857" cy="306000"/>
          </a:xfrm>
          <a:custGeom>
            <a:avLst/>
            <a:gdLst/>
            <a:ahLst/>
            <a:cxnLst/>
            <a:rect l="l" t="t" r="r" b="b"/>
            <a:pathLst>
              <a:path w="208163" h="194286" extrusionOk="0">
                <a:moveTo>
                  <a:pt x="93812" y="45241"/>
                </a:moveTo>
                <a:cubicBezTo>
                  <a:pt x="95477" y="45241"/>
                  <a:pt x="97142" y="46629"/>
                  <a:pt x="97142" y="48572"/>
                </a:cubicBezTo>
                <a:cubicBezTo>
                  <a:pt x="97142" y="50515"/>
                  <a:pt x="95477" y="52180"/>
                  <a:pt x="93812" y="52180"/>
                </a:cubicBezTo>
                <a:lnTo>
                  <a:pt x="41632" y="52180"/>
                </a:lnTo>
                <a:cubicBezTo>
                  <a:pt x="39690" y="52180"/>
                  <a:pt x="38302" y="50515"/>
                  <a:pt x="38302" y="48572"/>
                </a:cubicBezTo>
                <a:cubicBezTo>
                  <a:pt x="38302" y="46629"/>
                  <a:pt x="39690" y="45241"/>
                  <a:pt x="41632" y="45241"/>
                </a:cubicBezTo>
                <a:close/>
                <a:moveTo>
                  <a:pt x="159591" y="72996"/>
                </a:moveTo>
                <a:cubicBezTo>
                  <a:pt x="161534" y="72996"/>
                  <a:pt x="163199" y="74384"/>
                  <a:pt x="163199" y="76327"/>
                </a:cubicBezTo>
                <a:cubicBezTo>
                  <a:pt x="163199" y="78270"/>
                  <a:pt x="161534" y="79935"/>
                  <a:pt x="159591" y="79935"/>
                </a:cubicBezTo>
                <a:lnTo>
                  <a:pt x="41632" y="79935"/>
                </a:lnTo>
                <a:cubicBezTo>
                  <a:pt x="39690" y="79935"/>
                  <a:pt x="38302" y="78270"/>
                  <a:pt x="38302" y="76327"/>
                </a:cubicBezTo>
                <a:cubicBezTo>
                  <a:pt x="38302" y="74384"/>
                  <a:pt x="39690" y="72996"/>
                  <a:pt x="41632" y="72996"/>
                </a:cubicBezTo>
                <a:close/>
                <a:moveTo>
                  <a:pt x="159591" y="100751"/>
                </a:moveTo>
                <a:cubicBezTo>
                  <a:pt x="161534" y="100751"/>
                  <a:pt x="163199" y="102139"/>
                  <a:pt x="163199" y="104082"/>
                </a:cubicBezTo>
                <a:cubicBezTo>
                  <a:pt x="163199" y="106025"/>
                  <a:pt x="161534" y="107690"/>
                  <a:pt x="159591" y="107690"/>
                </a:cubicBezTo>
                <a:lnTo>
                  <a:pt x="41632" y="107690"/>
                </a:lnTo>
                <a:cubicBezTo>
                  <a:pt x="39690" y="107690"/>
                  <a:pt x="38302" y="106025"/>
                  <a:pt x="38302" y="104082"/>
                </a:cubicBezTo>
                <a:cubicBezTo>
                  <a:pt x="38302" y="102139"/>
                  <a:pt x="39690" y="100751"/>
                  <a:pt x="41632" y="100751"/>
                </a:cubicBezTo>
                <a:close/>
                <a:moveTo>
                  <a:pt x="20816" y="1"/>
                </a:moveTo>
                <a:cubicBezTo>
                  <a:pt x="9437" y="1"/>
                  <a:pt x="0" y="9437"/>
                  <a:pt x="0" y="20817"/>
                </a:cubicBezTo>
                <a:lnTo>
                  <a:pt x="0" y="135445"/>
                </a:lnTo>
                <a:cubicBezTo>
                  <a:pt x="0" y="146547"/>
                  <a:pt x="9437" y="156261"/>
                  <a:pt x="20816" y="156261"/>
                </a:cubicBezTo>
                <a:lnTo>
                  <a:pt x="48571" y="156261"/>
                </a:lnTo>
                <a:lnTo>
                  <a:pt x="48571" y="190955"/>
                </a:lnTo>
                <a:cubicBezTo>
                  <a:pt x="48571" y="192343"/>
                  <a:pt x="49404" y="193453"/>
                  <a:pt x="50792" y="194008"/>
                </a:cubicBezTo>
                <a:cubicBezTo>
                  <a:pt x="51069" y="194286"/>
                  <a:pt x="51624" y="194286"/>
                  <a:pt x="52179" y="194286"/>
                </a:cubicBezTo>
                <a:cubicBezTo>
                  <a:pt x="53012" y="194286"/>
                  <a:pt x="53845" y="194008"/>
                  <a:pt x="54677" y="193175"/>
                </a:cubicBezTo>
                <a:lnTo>
                  <a:pt x="88261" y="156261"/>
                </a:lnTo>
                <a:lnTo>
                  <a:pt x="187346" y="156261"/>
                </a:lnTo>
                <a:cubicBezTo>
                  <a:pt x="198726" y="156261"/>
                  <a:pt x="208162" y="146547"/>
                  <a:pt x="208162" y="135445"/>
                </a:cubicBezTo>
                <a:lnTo>
                  <a:pt x="208162" y="20817"/>
                </a:lnTo>
                <a:cubicBezTo>
                  <a:pt x="208162" y="9437"/>
                  <a:pt x="198726" y="1"/>
                  <a:pt x="1873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5"/>
          <p:cNvSpPr txBox="1">
            <a:spLocks noGrp="1"/>
          </p:cNvSpPr>
          <p:nvPr>
            <p:ph type="title"/>
          </p:nvPr>
        </p:nvSpPr>
        <p:spPr>
          <a:xfrm>
            <a:off x="4684075" y="487775"/>
            <a:ext cx="3858900" cy="7170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t>PR OUTREACH</a:t>
            </a:r>
            <a:endParaRPr/>
          </a:p>
        </p:txBody>
      </p:sp>
      <p:sp>
        <p:nvSpPr>
          <p:cNvPr id="596" name="Google Shape;596;p55"/>
          <p:cNvSpPr txBox="1">
            <a:spLocks noGrp="1"/>
          </p:cNvSpPr>
          <p:nvPr>
            <p:ph type="title"/>
          </p:nvPr>
        </p:nvSpPr>
        <p:spPr>
          <a:xfrm>
            <a:off x="882524" y="1806741"/>
            <a:ext cx="1919700" cy="48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CHANNELS</a:t>
            </a:r>
            <a:endParaRPr sz="1800"/>
          </a:p>
        </p:txBody>
      </p:sp>
      <p:sp>
        <p:nvSpPr>
          <p:cNvPr id="597" name="Google Shape;597;p55"/>
          <p:cNvSpPr txBox="1">
            <a:spLocks noGrp="1"/>
          </p:cNvSpPr>
          <p:nvPr>
            <p:ph type="title"/>
          </p:nvPr>
        </p:nvSpPr>
        <p:spPr>
          <a:xfrm>
            <a:off x="3838789" y="1806741"/>
            <a:ext cx="1466400" cy="48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GOALS</a:t>
            </a:r>
            <a:endParaRPr sz="1800"/>
          </a:p>
        </p:txBody>
      </p:sp>
      <p:cxnSp>
        <p:nvCxnSpPr>
          <p:cNvPr id="598" name="Google Shape;598;p55"/>
          <p:cNvCxnSpPr/>
          <p:nvPr/>
        </p:nvCxnSpPr>
        <p:spPr>
          <a:xfrm>
            <a:off x="3253491" y="1644404"/>
            <a:ext cx="0" cy="2725800"/>
          </a:xfrm>
          <a:prstGeom prst="straightConnector1">
            <a:avLst/>
          </a:prstGeom>
          <a:noFill/>
          <a:ln w="19050" cap="flat" cmpd="sng">
            <a:solidFill>
              <a:schemeClr val="accent3"/>
            </a:solidFill>
            <a:prstDash val="solid"/>
            <a:round/>
            <a:headEnd type="none" w="med" len="med"/>
            <a:tailEnd type="none" w="med" len="med"/>
          </a:ln>
        </p:spPr>
      </p:cxnSp>
      <p:sp>
        <p:nvSpPr>
          <p:cNvPr id="599" name="Google Shape;599;p55"/>
          <p:cNvSpPr txBox="1">
            <a:spLocks noGrp="1"/>
          </p:cNvSpPr>
          <p:nvPr>
            <p:ph type="title" idx="4294967295"/>
          </p:nvPr>
        </p:nvSpPr>
        <p:spPr>
          <a:xfrm>
            <a:off x="1805247" y="3149054"/>
            <a:ext cx="710400" cy="4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0">
                <a:solidFill>
                  <a:schemeClr val="dk1"/>
                </a:solidFill>
                <a:latin typeface="Didact Gothic"/>
                <a:ea typeface="Didact Gothic"/>
                <a:cs typeface="Didact Gothic"/>
                <a:sym typeface="Didact Gothic"/>
              </a:rPr>
              <a:t>Apps</a:t>
            </a:r>
            <a:endParaRPr sz="1400" b="0">
              <a:solidFill>
                <a:schemeClr val="dk1"/>
              </a:solidFill>
              <a:latin typeface="Didact Gothic"/>
              <a:ea typeface="Didact Gothic"/>
              <a:cs typeface="Didact Gothic"/>
              <a:sym typeface="Didact Gothic"/>
            </a:endParaRPr>
          </a:p>
        </p:txBody>
      </p:sp>
      <p:sp>
        <p:nvSpPr>
          <p:cNvPr id="600" name="Google Shape;600;p55"/>
          <p:cNvSpPr txBox="1">
            <a:spLocks noGrp="1"/>
          </p:cNvSpPr>
          <p:nvPr>
            <p:ph type="title" idx="4294967295"/>
          </p:nvPr>
        </p:nvSpPr>
        <p:spPr>
          <a:xfrm>
            <a:off x="1805247" y="2559404"/>
            <a:ext cx="710400" cy="4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0">
                <a:solidFill>
                  <a:schemeClr val="dk1"/>
                </a:solidFill>
                <a:latin typeface="Didact Gothic"/>
                <a:ea typeface="Didact Gothic"/>
                <a:cs typeface="Didact Gothic"/>
                <a:sym typeface="Didact Gothic"/>
              </a:rPr>
              <a:t>TV</a:t>
            </a:r>
            <a:endParaRPr sz="1400" b="0">
              <a:solidFill>
                <a:schemeClr val="dk1"/>
              </a:solidFill>
              <a:latin typeface="Didact Gothic"/>
              <a:ea typeface="Didact Gothic"/>
              <a:cs typeface="Didact Gothic"/>
              <a:sym typeface="Didact Gothic"/>
            </a:endParaRPr>
          </a:p>
        </p:txBody>
      </p:sp>
      <p:sp>
        <p:nvSpPr>
          <p:cNvPr id="601" name="Google Shape;601;p55"/>
          <p:cNvSpPr txBox="1">
            <a:spLocks noGrp="1"/>
          </p:cNvSpPr>
          <p:nvPr>
            <p:ph type="subTitle" idx="4294967295"/>
          </p:nvPr>
        </p:nvSpPr>
        <p:spPr>
          <a:xfrm>
            <a:off x="3662300" y="2431313"/>
            <a:ext cx="1819500" cy="3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Mercury</a:t>
            </a:r>
            <a:endParaRPr sz="1600"/>
          </a:p>
        </p:txBody>
      </p:sp>
      <p:sp>
        <p:nvSpPr>
          <p:cNvPr id="602" name="Google Shape;602;p55"/>
          <p:cNvSpPr txBox="1">
            <a:spLocks noGrp="1"/>
          </p:cNvSpPr>
          <p:nvPr>
            <p:ph type="subTitle" idx="4294967295"/>
          </p:nvPr>
        </p:nvSpPr>
        <p:spPr>
          <a:xfrm>
            <a:off x="3662300" y="3404716"/>
            <a:ext cx="1819500" cy="38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Neptune</a:t>
            </a:r>
            <a:endParaRPr sz="1600"/>
          </a:p>
        </p:txBody>
      </p:sp>
      <p:cxnSp>
        <p:nvCxnSpPr>
          <p:cNvPr id="603" name="Google Shape;603;p55"/>
          <p:cNvCxnSpPr/>
          <p:nvPr/>
        </p:nvCxnSpPr>
        <p:spPr>
          <a:xfrm>
            <a:off x="5890616" y="1644404"/>
            <a:ext cx="0" cy="2725800"/>
          </a:xfrm>
          <a:prstGeom prst="straightConnector1">
            <a:avLst/>
          </a:prstGeom>
          <a:noFill/>
          <a:ln w="19050" cap="flat" cmpd="sng">
            <a:solidFill>
              <a:schemeClr val="accent3"/>
            </a:solidFill>
            <a:prstDash val="solid"/>
            <a:round/>
            <a:headEnd type="none" w="med" len="med"/>
            <a:tailEnd type="none" w="med" len="med"/>
          </a:ln>
        </p:spPr>
      </p:cxnSp>
      <p:sp>
        <p:nvSpPr>
          <p:cNvPr id="604" name="Google Shape;604;p55"/>
          <p:cNvSpPr txBox="1">
            <a:spLocks noGrp="1"/>
          </p:cNvSpPr>
          <p:nvPr>
            <p:ph type="title"/>
          </p:nvPr>
        </p:nvSpPr>
        <p:spPr>
          <a:xfrm>
            <a:off x="6334500" y="1806741"/>
            <a:ext cx="2096400" cy="48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MESSAGES</a:t>
            </a:r>
            <a:endParaRPr sz="1800"/>
          </a:p>
        </p:txBody>
      </p:sp>
      <p:sp>
        <p:nvSpPr>
          <p:cNvPr id="605" name="Google Shape;605;p55"/>
          <p:cNvSpPr txBox="1">
            <a:spLocks noGrp="1"/>
          </p:cNvSpPr>
          <p:nvPr>
            <p:ph type="title" idx="4294967295"/>
          </p:nvPr>
        </p:nvSpPr>
        <p:spPr>
          <a:xfrm>
            <a:off x="3856379" y="2697114"/>
            <a:ext cx="14175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a:t>
            </a:r>
            <a:endParaRPr/>
          </a:p>
        </p:txBody>
      </p:sp>
      <p:sp>
        <p:nvSpPr>
          <p:cNvPr id="606" name="Google Shape;606;p55"/>
          <p:cNvSpPr txBox="1">
            <a:spLocks noGrp="1"/>
          </p:cNvSpPr>
          <p:nvPr>
            <p:ph type="title" idx="4294967295"/>
          </p:nvPr>
        </p:nvSpPr>
        <p:spPr>
          <a:xfrm>
            <a:off x="3870229" y="3665638"/>
            <a:ext cx="14175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80%</a:t>
            </a:r>
            <a:endParaRPr/>
          </a:p>
        </p:txBody>
      </p:sp>
      <p:sp>
        <p:nvSpPr>
          <p:cNvPr id="607" name="Google Shape;607;p55"/>
          <p:cNvSpPr txBox="1">
            <a:spLocks noGrp="1"/>
          </p:cNvSpPr>
          <p:nvPr>
            <p:ph type="title" idx="4294967295"/>
          </p:nvPr>
        </p:nvSpPr>
        <p:spPr>
          <a:xfrm>
            <a:off x="1805247" y="3738718"/>
            <a:ext cx="710400" cy="4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0">
                <a:solidFill>
                  <a:schemeClr val="dk1"/>
                </a:solidFill>
                <a:latin typeface="Didact Gothic"/>
                <a:ea typeface="Didact Gothic"/>
                <a:cs typeface="Didact Gothic"/>
                <a:sym typeface="Didact Gothic"/>
              </a:rPr>
              <a:t>Talk</a:t>
            </a:r>
            <a:endParaRPr sz="1400" b="0">
              <a:solidFill>
                <a:schemeClr val="dk1"/>
              </a:solidFill>
              <a:latin typeface="Didact Gothic"/>
              <a:ea typeface="Didact Gothic"/>
              <a:cs typeface="Didact Gothic"/>
              <a:sym typeface="Didact Gothic"/>
            </a:endParaRPr>
          </a:p>
        </p:txBody>
      </p:sp>
      <p:sp>
        <p:nvSpPr>
          <p:cNvPr id="608" name="Google Shape;608;p55"/>
          <p:cNvSpPr txBox="1"/>
          <p:nvPr/>
        </p:nvSpPr>
        <p:spPr>
          <a:xfrm>
            <a:off x="6610225" y="2436654"/>
            <a:ext cx="1553700" cy="71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idact Gothic"/>
                <a:ea typeface="Didact Gothic"/>
                <a:cs typeface="Didact Gothic"/>
                <a:sym typeface="Didact Gothic"/>
              </a:rPr>
              <a:t>Jupiter is the biggest planet in our Solar System</a:t>
            </a:r>
            <a:endParaRPr>
              <a:solidFill>
                <a:schemeClr val="dk1"/>
              </a:solidFill>
              <a:latin typeface="Didact Gothic"/>
              <a:ea typeface="Didact Gothic"/>
              <a:cs typeface="Didact Gothic"/>
              <a:sym typeface="Didact Gothic"/>
            </a:endParaRPr>
          </a:p>
        </p:txBody>
      </p:sp>
      <p:sp>
        <p:nvSpPr>
          <p:cNvPr id="609" name="Google Shape;609;p55"/>
          <p:cNvSpPr txBox="1"/>
          <p:nvPr/>
        </p:nvSpPr>
        <p:spPr>
          <a:xfrm>
            <a:off x="6610225" y="3364454"/>
            <a:ext cx="1553700" cy="71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idact Gothic"/>
                <a:ea typeface="Didact Gothic"/>
                <a:cs typeface="Didact Gothic"/>
                <a:sym typeface="Didact Gothic"/>
              </a:rPr>
              <a:t>Saturn is composed mostly of hydrogen</a:t>
            </a:r>
            <a:endParaRPr>
              <a:solidFill>
                <a:schemeClr val="dk1"/>
              </a:solidFill>
              <a:latin typeface="Didact Gothic"/>
              <a:ea typeface="Didact Gothic"/>
              <a:cs typeface="Didact Gothic"/>
              <a:sym typeface="Didact Gothic"/>
            </a:endParaRPr>
          </a:p>
        </p:txBody>
      </p:sp>
      <p:grpSp>
        <p:nvGrpSpPr>
          <p:cNvPr id="610" name="Google Shape;610;p55"/>
          <p:cNvGrpSpPr/>
          <p:nvPr/>
        </p:nvGrpSpPr>
        <p:grpSpPr>
          <a:xfrm>
            <a:off x="1346193" y="3176347"/>
            <a:ext cx="226097" cy="404396"/>
            <a:chOff x="2331300" y="238125"/>
            <a:chExt cx="2909875" cy="5191225"/>
          </a:xfrm>
        </p:grpSpPr>
        <p:sp>
          <p:nvSpPr>
            <p:cNvPr id="611" name="Google Shape;611;p55"/>
            <p:cNvSpPr/>
            <p:nvPr/>
          </p:nvSpPr>
          <p:spPr>
            <a:xfrm>
              <a:off x="4260975" y="1811800"/>
              <a:ext cx="358075" cy="1097475"/>
            </a:xfrm>
            <a:custGeom>
              <a:avLst/>
              <a:gdLst/>
              <a:ahLst/>
              <a:cxnLst/>
              <a:rect l="l" t="t" r="r" b="b"/>
              <a:pathLst>
                <a:path w="14323" h="43899" extrusionOk="0">
                  <a:moveTo>
                    <a:pt x="4297" y="0"/>
                  </a:moveTo>
                  <a:cubicBezTo>
                    <a:pt x="3488" y="0"/>
                    <a:pt x="2672" y="264"/>
                    <a:pt x="1987" y="805"/>
                  </a:cubicBezTo>
                  <a:cubicBezTo>
                    <a:pt x="381" y="2073"/>
                    <a:pt x="128" y="4396"/>
                    <a:pt x="1395" y="6002"/>
                  </a:cubicBezTo>
                  <a:cubicBezTo>
                    <a:pt x="5028" y="10564"/>
                    <a:pt x="6930" y="16057"/>
                    <a:pt x="6930" y="21887"/>
                  </a:cubicBezTo>
                  <a:cubicBezTo>
                    <a:pt x="6930" y="27759"/>
                    <a:pt x="4986" y="33294"/>
                    <a:pt x="1268" y="37899"/>
                  </a:cubicBezTo>
                  <a:cubicBezTo>
                    <a:pt x="1" y="39504"/>
                    <a:pt x="254" y="41828"/>
                    <a:pt x="1860" y="43095"/>
                  </a:cubicBezTo>
                  <a:cubicBezTo>
                    <a:pt x="2536" y="43645"/>
                    <a:pt x="3338" y="43898"/>
                    <a:pt x="4183" y="43898"/>
                  </a:cubicBezTo>
                  <a:cubicBezTo>
                    <a:pt x="5240" y="43898"/>
                    <a:pt x="6338" y="43433"/>
                    <a:pt x="7056" y="42546"/>
                  </a:cubicBezTo>
                  <a:cubicBezTo>
                    <a:pt x="11746" y="36716"/>
                    <a:pt x="14323" y="29365"/>
                    <a:pt x="14323" y="21887"/>
                  </a:cubicBezTo>
                  <a:cubicBezTo>
                    <a:pt x="14323" y="14367"/>
                    <a:pt x="11873" y="7269"/>
                    <a:pt x="7183" y="1397"/>
                  </a:cubicBezTo>
                  <a:cubicBezTo>
                    <a:pt x="6457" y="476"/>
                    <a:pt x="5383" y="0"/>
                    <a:pt x="42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5"/>
            <p:cNvSpPr/>
            <p:nvPr/>
          </p:nvSpPr>
          <p:spPr>
            <a:xfrm>
              <a:off x="2953400" y="1811725"/>
              <a:ext cx="358075" cy="1097550"/>
            </a:xfrm>
            <a:custGeom>
              <a:avLst/>
              <a:gdLst/>
              <a:ahLst/>
              <a:cxnLst/>
              <a:rect l="l" t="t" r="r" b="b"/>
              <a:pathLst>
                <a:path w="14323" h="43902" extrusionOk="0">
                  <a:moveTo>
                    <a:pt x="10139" y="0"/>
                  </a:moveTo>
                  <a:cubicBezTo>
                    <a:pt x="9058" y="0"/>
                    <a:pt x="7991" y="466"/>
                    <a:pt x="7268" y="1357"/>
                  </a:cubicBezTo>
                  <a:cubicBezTo>
                    <a:pt x="2578" y="7188"/>
                    <a:pt x="1" y="14539"/>
                    <a:pt x="1" y="22017"/>
                  </a:cubicBezTo>
                  <a:cubicBezTo>
                    <a:pt x="1" y="29537"/>
                    <a:pt x="2451" y="36635"/>
                    <a:pt x="7141" y="42507"/>
                  </a:cubicBezTo>
                  <a:cubicBezTo>
                    <a:pt x="7859" y="43436"/>
                    <a:pt x="8957" y="43901"/>
                    <a:pt x="10014" y="43901"/>
                  </a:cubicBezTo>
                  <a:cubicBezTo>
                    <a:pt x="10859" y="43901"/>
                    <a:pt x="11661" y="43648"/>
                    <a:pt x="12337" y="43098"/>
                  </a:cubicBezTo>
                  <a:cubicBezTo>
                    <a:pt x="13943" y="41831"/>
                    <a:pt x="14196" y="39507"/>
                    <a:pt x="12929" y="37944"/>
                  </a:cubicBezTo>
                  <a:cubicBezTo>
                    <a:pt x="9295" y="33339"/>
                    <a:pt x="7394" y="27847"/>
                    <a:pt x="7394" y="22017"/>
                  </a:cubicBezTo>
                  <a:cubicBezTo>
                    <a:pt x="7394" y="16144"/>
                    <a:pt x="9338" y="10610"/>
                    <a:pt x="13013" y="6005"/>
                  </a:cubicBezTo>
                  <a:cubicBezTo>
                    <a:pt x="14323" y="4399"/>
                    <a:pt x="14069" y="2076"/>
                    <a:pt x="12464" y="808"/>
                  </a:cubicBezTo>
                  <a:cubicBezTo>
                    <a:pt x="11775" y="264"/>
                    <a:pt x="10953" y="0"/>
                    <a:pt x="10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5"/>
            <p:cNvSpPr/>
            <p:nvPr/>
          </p:nvSpPr>
          <p:spPr>
            <a:xfrm>
              <a:off x="3318850" y="1935425"/>
              <a:ext cx="934775" cy="807950"/>
            </a:xfrm>
            <a:custGeom>
              <a:avLst/>
              <a:gdLst/>
              <a:ahLst/>
              <a:cxnLst/>
              <a:rect l="l" t="t" r="r" b="b"/>
              <a:pathLst>
                <a:path w="37391" h="32318" extrusionOk="0">
                  <a:moveTo>
                    <a:pt x="18674" y="1"/>
                  </a:moveTo>
                  <a:cubicBezTo>
                    <a:pt x="8366" y="1"/>
                    <a:pt x="1" y="8366"/>
                    <a:pt x="1" y="18674"/>
                  </a:cubicBezTo>
                  <a:cubicBezTo>
                    <a:pt x="1" y="23448"/>
                    <a:pt x="2324" y="27377"/>
                    <a:pt x="4732" y="31095"/>
                  </a:cubicBezTo>
                  <a:cubicBezTo>
                    <a:pt x="5320" y="31983"/>
                    <a:pt x="5737" y="32317"/>
                    <a:pt x="6027" y="32317"/>
                  </a:cubicBezTo>
                  <a:cubicBezTo>
                    <a:pt x="6593" y="32317"/>
                    <a:pt x="6675" y="31045"/>
                    <a:pt x="6591" y="30123"/>
                  </a:cubicBezTo>
                  <a:lnTo>
                    <a:pt x="6591" y="26997"/>
                  </a:lnTo>
                  <a:cubicBezTo>
                    <a:pt x="6591" y="23659"/>
                    <a:pt x="7859" y="20575"/>
                    <a:pt x="10140" y="18252"/>
                  </a:cubicBezTo>
                  <a:cubicBezTo>
                    <a:pt x="12633" y="15801"/>
                    <a:pt x="16139" y="14365"/>
                    <a:pt x="19815" y="14365"/>
                  </a:cubicBezTo>
                  <a:cubicBezTo>
                    <a:pt x="26575" y="14365"/>
                    <a:pt x="31813" y="18885"/>
                    <a:pt x="32532" y="25392"/>
                  </a:cubicBezTo>
                  <a:lnTo>
                    <a:pt x="32658" y="26743"/>
                  </a:lnTo>
                  <a:cubicBezTo>
                    <a:pt x="32785" y="27757"/>
                    <a:pt x="32785" y="28011"/>
                    <a:pt x="32954" y="29532"/>
                  </a:cubicBezTo>
                  <a:cubicBezTo>
                    <a:pt x="32941" y="30108"/>
                    <a:pt x="33034" y="30319"/>
                    <a:pt x="33179" y="30319"/>
                  </a:cubicBezTo>
                  <a:cubicBezTo>
                    <a:pt x="33502" y="30319"/>
                    <a:pt x="34086" y="29277"/>
                    <a:pt x="34348" y="28898"/>
                  </a:cubicBezTo>
                  <a:cubicBezTo>
                    <a:pt x="36249" y="25941"/>
                    <a:pt x="37390" y="22434"/>
                    <a:pt x="37390" y="18674"/>
                  </a:cubicBezTo>
                  <a:cubicBezTo>
                    <a:pt x="37390" y="8366"/>
                    <a:pt x="28983" y="1"/>
                    <a:pt x="186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5"/>
            <p:cNvSpPr/>
            <p:nvPr/>
          </p:nvSpPr>
          <p:spPr>
            <a:xfrm>
              <a:off x="2331300" y="238125"/>
              <a:ext cx="2909875" cy="4495200"/>
            </a:xfrm>
            <a:custGeom>
              <a:avLst/>
              <a:gdLst/>
              <a:ahLst/>
              <a:cxnLst/>
              <a:rect l="l" t="t" r="r" b="b"/>
              <a:pathLst>
                <a:path w="116395" h="179808" extrusionOk="0">
                  <a:moveTo>
                    <a:pt x="66288" y="8154"/>
                  </a:moveTo>
                  <a:cubicBezTo>
                    <a:pt x="67767" y="8154"/>
                    <a:pt x="68950" y="9337"/>
                    <a:pt x="68950" y="10815"/>
                  </a:cubicBezTo>
                  <a:cubicBezTo>
                    <a:pt x="68950" y="12252"/>
                    <a:pt x="67767" y="13435"/>
                    <a:pt x="66288" y="13435"/>
                  </a:cubicBezTo>
                  <a:lnTo>
                    <a:pt x="50065" y="13435"/>
                  </a:lnTo>
                  <a:cubicBezTo>
                    <a:pt x="48628" y="13435"/>
                    <a:pt x="47445" y="12252"/>
                    <a:pt x="47445" y="10815"/>
                  </a:cubicBezTo>
                  <a:cubicBezTo>
                    <a:pt x="47445" y="9337"/>
                    <a:pt x="48628" y="8154"/>
                    <a:pt x="50065" y="8154"/>
                  </a:cubicBezTo>
                  <a:close/>
                  <a:moveTo>
                    <a:pt x="10563" y="0"/>
                  </a:moveTo>
                  <a:cubicBezTo>
                    <a:pt x="4733" y="0"/>
                    <a:pt x="1" y="4732"/>
                    <a:pt x="1" y="10562"/>
                  </a:cubicBezTo>
                  <a:lnTo>
                    <a:pt x="1" y="169245"/>
                  </a:lnTo>
                  <a:cubicBezTo>
                    <a:pt x="1" y="175076"/>
                    <a:pt x="4733" y="179807"/>
                    <a:pt x="10563" y="179807"/>
                  </a:cubicBezTo>
                  <a:lnTo>
                    <a:pt x="30631" y="179807"/>
                  </a:lnTo>
                  <a:cubicBezTo>
                    <a:pt x="34686" y="179807"/>
                    <a:pt x="32997" y="178286"/>
                    <a:pt x="32447" y="177526"/>
                  </a:cubicBezTo>
                  <a:cubicBezTo>
                    <a:pt x="24969" y="167006"/>
                    <a:pt x="20618" y="157163"/>
                    <a:pt x="19604" y="150994"/>
                  </a:cubicBezTo>
                  <a:cubicBezTo>
                    <a:pt x="19477" y="150192"/>
                    <a:pt x="19393" y="149389"/>
                    <a:pt x="19393" y="148628"/>
                  </a:cubicBezTo>
                  <a:cubicBezTo>
                    <a:pt x="19350" y="147783"/>
                    <a:pt x="19773" y="146220"/>
                    <a:pt x="17069" y="146220"/>
                  </a:cubicBezTo>
                  <a:lnTo>
                    <a:pt x="14703" y="146220"/>
                  </a:lnTo>
                  <a:cubicBezTo>
                    <a:pt x="13224" y="146220"/>
                    <a:pt x="12042" y="145037"/>
                    <a:pt x="12042" y="143601"/>
                  </a:cubicBezTo>
                  <a:lnTo>
                    <a:pt x="12042" y="22983"/>
                  </a:lnTo>
                  <a:cubicBezTo>
                    <a:pt x="12042" y="21504"/>
                    <a:pt x="13224" y="20321"/>
                    <a:pt x="14703" y="20321"/>
                  </a:cubicBezTo>
                  <a:lnTo>
                    <a:pt x="101692" y="20321"/>
                  </a:lnTo>
                  <a:cubicBezTo>
                    <a:pt x="103128" y="20321"/>
                    <a:pt x="104353" y="21504"/>
                    <a:pt x="104353" y="22983"/>
                  </a:cubicBezTo>
                  <a:lnTo>
                    <a:pt x="104353" y="125519"/>
                  </a:lnTo>
                  <a:cubicBezTo>
                    <a:pt x="104353" y="128054"/>
                    <a:pt x="105790" y="128349"/>
                    <a:pt x="106212" y="128476"/>
                  </a:cubicBezTo>
                  <a:cubicBezTo>
                    <a:pt x="110057" y="129659"/>
                    <a:pt x="113014" y="132490"/>
                    <a:pt x="114831" y="135532"/>
                  </a:cubicBezTo>
                  <a:cubicBezTo>
                    <a:pt x="115181" y="136100"/>
                    <a:pt x="115587" y="136510"/>
                    <a:pt x="115898" y="136510"/>
                  </a:cubicBezTo>
                  <a:cubicBezTo>
                    <a:pt x="116187" y="136510"/>
                    <a:pt x="116394" y="136153"/>
                    <a:pt x="116394" y="135236"/>
                  </a:cubicBezTo>
                  <a:lnTo>
                    <a:pt x="116394" y="10562"/>
                  </a:lnTo>
                  <a:cubicBezTo>
                    <a:pt x="116394" y="4732"/>
                    <a:pt x="111620" y="0"/>
                    <a:pt x="1058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5"/>
            <p:cNvSpPr/>
            <p:nvPr/>
          </p:nvSpPr>
          <p:spPr>
            <a:xfrm>
              <a:off x="2919600" y="2407550"/>
              <a:ext cx="2226500" cy="3021800"/>
            </a:xfrm>
            <a:custGeom>
              <a:avLst/>
              <a:gdLst/>
              <a:ahLst/>
              <a:cxnLst/>
              <a:rect l="l" t="t" r="r" b="b"/>
              <a:pathLst>
                <a:path w="89060" h="120872" extrusionOk="0">
                  <a:moveTo>
                    <a:pt x="35785" y="0"/>
                  </a:moveTo>
                  <a:cubicBezTo>
                    <a:pt x="33292" y="0"/>
                    <a:pt x="30926" y="930"/>
                    <a:pt x="29321" y="2577"/>
                  </a:cubicBezTo>
                  <a:cubicBezTo>
                    <a:pt x="27842" y="4014"/>
                    <a:pt x="27082" y="5957"/>
                    <a:pt x="27082" y="8112"/>
                  </a:cubicBezTo>
                  <a:lnTo>
                    <a:pt x="27040" y="65105"/>
                  </a:lnTo>
                  <a:cubicBezTo>
                    <a:pt x="25096" y="64682"/>
                    <a:pt x="21463" y="63457"/>
                    <a:pt x="18759" y="59570"/>
                  </a:cubicBezTo>
                  <a:lnTo>
                    <a:pt x="18421" y="59063"/>
                  </a:lnTo>
                  <a:cubicBezTo>
                    <a:pt x="17914" y="58345"/>
                    <a:pt x="17492" y="57711"/>
                    <a:pt x="17069" y="57120"/>
                  </a:cubicBezTo>
                  <a:cubicBezTo>
                    <a:pt x="15126" y="54289"/>
                    <a:pt x="12211" y="52684"/>
                    <a:pt x="9127" y="52684"/>
                  </a:cubicBezTo>
                  <a:cubicBezTo>
                    <a:pt x="6549" y="52684"/>
                    <a:pt x="4099" y="53824"/>
                    <a:pt x="2451" y="55768"/>
                  </a:cubicBezTo>
                  <a:cubicBezTo>
                    <a:pt x="719" y="57838"/>
                    <a:pt x="1" y="60584"/>
                    <a:pt x="508" y="63499"/>
                  </a:cubicBezTo>
                  <a:cubicBezTo>
                    <a:pt x="1649" y="70343"/>
                    <a:pt x="8704" y="85975"/>
                    <a:pt x="23491" y="101184"/>
                  </a:cubicBezTo>
                  <a:lnTo>
                    <a:pt x="23491" y="115337"/>
                  </a:lnTo>
                  <a:cubicBezTo>
                    <a:pt x="23491" y="118379"/>
                    <a:pt x="25983" y="120872"/>
                    <a:pt x="29025" y="120872"/>
                  </a:cubicBezTo>
                  <a:lnTo>
                    <a:pt x="75456" y="120872"/>
                  </a:lnTo>
                  <a:cubicBezTo>
                    <a:pt x="78498" y="120872"/>
                    <a:pt x="80948" y="118379"/>
                    <a:pt x="80948" y="115337"/>
                  </a:cubicBezTo>
                  <a:lnTo>
                    <a:pt x="80948" y="100846"/>
                  </a:lnTo>
                  <a:lnTo>
                    <a:pt x="85807" y="92608"/>
                  </a:lnTo>
                  <a:cubicBezTo>
                    <a:pt x="87961" y="89059"/>
                    <a:pt x="89060" y="84961"/>
                    <a:pt x="89060" y="80821"/>
                  </a:cubicBezTo>
                  <a:lnTo>
                    <a:pt x="89060" y="55852"/>
                  </a:lnTo>
                  <a:cubicBezTo>
                    <a:pt x="89017" y="52515"/>
                    <a:pt x="85553" y="46769"/>
                    <a:pt x="80441" y="45797"/>
                  </a:cubicBezTo>
                  <a:cubicBezTo>
                    <a:pt x="79216" y="45544"/>
                    <a:pt x="76892" y="44783"/>
                    <a:pt x="74653" y="44065"/>
                  </a:cubicBezTo>
                  <a:cubicBezTo>
                    <a:pt x="71865" y="43136"/>
                    <a:pt x="68950" y="42164"/>
                    <a:pt x="66837" y="41741"/>
                  </a:cubicBezTo>
                  <a:cubicBezTo>
                    <a:pt x="65739" y="41530"/>
                    <a:pt x="63500" y="40812"/>
                    <a:pt x="61345" y="40136"/>
                  </a:cubicBezTo>
                  <a:cubicBezTo>
                    <a:pt x="58430" y="39206"/>
                    <a:pt x="55473" y="38277"/>
                    <a:pt x="53402" y="37855"/>
                  </a:cubicBezTo>
                  <a:cubicBezTo>
                    <a:pt x="52410" y="37664"/>
                    <a:pt x="51406" y="37569"/>
                    <a:pt x="50429" y="37569"/>
                  </a:cubicBezTo>
                  <a:cubicBezTo>
                    <a:pt x="49452" y="37569"/>
                    <a:pt x="48502" y="37664"/>
                    <a:pt x="47614" y="37855"/>
                  </a:cubicBezTo>
                  <a:cubicBezTo>
                    <a:pt x="46685" y="29658"/>
                    <a:pt x="44404" y="10013"/>
                    <a:pt x="43981" y="6971"/>
                  </a:cubicBezTo>
                  <a:lnTo>
                    <a:pt x="44023" y="6971"/>
                  </a:lnTo>
                  <a:cubicBezTo>
                    <a:pt x="43559" y="2873"/>
                    <a:pt x="40179" y="0"/>
                    <a:pt x="357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9"/>
        <p:cNvGrpSpPr/>
        <p:nvPr/>
      </p:nvGrpSpPr>
      <p:grpSpPr>
        <a:xfrm>
          <a:off x="0" y="0"/>
          <a:ext cx="0" cy="0"/>
          <a:chOff x="0" y="0"/>
          <a:chExt cx="0" cy="0"/>
        </a:xfrm>
      </p:grpSpPr>
      <p:sp>
        <p:nvSpPr>
          <p:cNvPr id="620" name="Google Shape;620;p56"/>
          <p:cNvSpPr txBox="1">
            <a:spLocks noGrp="1"/>
          </p:cNvSpPr>
          <p:nvPr>
            <p:ph type="title"/>
          </p:nvPr>
        </p:nvSpPr>
        <p:spPr>
          <a:xfrm>
            <a:off x="721550" y="487775"/>
            <a:ext cx="3850500" cy="71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OUR TEAM</a:t>
            </a:r>
            <a:endParaRPr/>
          </a:p>
        </p:txBody>
      </p:sp>
      <p:sp>
        <p:nvSpPr>
          <p:cNvPr id="621" name="Google Shape;621;p56"/>
          <p:cNvSpPr txBox="1">
            <a:spLocks noGrp="1"/>
          </p:cNvSpPr>
          <p:nvPr>
            <p:ph type="title" idx="3"/>
          </p:nvPr>
        </p:nvSpPr>
        <p:spPr>
          <a:xfrm>
            <a:off x="712047" y="3096628"/>
            <a:ext cx="2944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HELEN JONES</a:t>
            </a:r>
            <a:endParaRPr/>
          </a:p>
        </p:txBody>
      </p:sp>
      <p:sp>
        <p:nvSpPr>
          <p:cNvPr id="622" name="Google Shape;622;p56"/>
          <p:cNvSpPr txBox="1">
            <a:spLocks noGrp="1"/>
          </p:cNvSpPr>
          <p:nvPr>
            <p:ph type="title" idx="2"/>
          </p:nvPr>
        </p:nvSpPr>
        <p:spPr>
          <a:xfrm>
            <a:off x="712039" y="1933674"/>
            <a:ext cx="2944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JOHN DOE</a:t>
            </a:r>
            <a:endParaRPr/>
          </a:p>
        </p:txBody>
      </p:sp>
      <p:sp>
        <p:nvSpPr>
          <p:cNvPr id="623" name="Google Shape;623;p56"/>
          <p:cNvSpPr txBox="1">
            <a:spLocks noGrp="1"/>
          </p:cNvSpPr>
          <p:nvPr>
            <p:ph type="subTitle" idx="1"/>
          </p:nvPr>
        </p:nvSpPr>
        <p:spPr>
          <a:xfrm>
            <a:off x="713529" y="2319585"/>
            <a:ext cx="2253000" cy="612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You can replace the</a:t>
            </a:r>
            <a:endParaRPr/>
          </a:p>
          <a:p>
            <a:pPr marL="0" lvl="0" indent="0" algn="l" rtl="0">
              <a:spcBef>
                <a:spcPts val="0"/>
              </a:spcBef>
              <a:spcAft>
                <a:spcPts val="1600"/>
              </a:spcAft>
              <a:buNone/>
            </a:pPr>
            <a:r>
              <a:rPr lang="en"/>
              <a:t>image with your own</a:t>
            </a:r>
            <a:endParaRPr/>
          </a:p>
        </p:txBody>
      </p:sp>
      <p:sp>
        <p:nvSpPr>
          <p:cNvPr id="624" name="Google Shape;624;p56"/>
          <p:cNvSpPr txBox="1">
            <a:spLocks noGrp="1"/>
          </p:cNvSpPr>
          <p:nvPr>
            <p:ph type="subTitle" idx="4"/>
          </p:nvPr>
        </p:nvSpPr>
        <p:spPr>
          <a:xfrm>
            <a:off x="713523" y="3482538"/>
            <a:ext cx="2253000" cy="612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You can replace the</a:t>
            </a:r>
            <a:endParaRPr/>
          </a:p>
          <a:p>
            <a:pPr marL="0" lvl="0" indent="0" algn="l" rtl="0">
              <a:spcBef>
                <a:spcPts val="0"/>
              </a:spcBef>
              <a:spcAft>
                <a:spcPts val="1600"/>
              </a:spcAft>
              <a:buNone/>
            </a:pPr>
            <a:r>
              <a:rPr lang="en"/>
              <a:t>image with your own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57"/>
          <p:cNvSpPr txBox="1">
            <a:spLocks noGrp="1"/>
          </p:cNvSpPr>
          <p:nvPr>
            <p:ph type="title"/>
          </p:nvPr>
        </p:nvSpPr>
        <p:spPr>
          <a:xfrm>
            <a:off x="2552600" y="487775"/>
            <a:ext cx="4036800" cy="7170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PREDICTED REACH</a:t>
            </a:r>
            <a:endParaRPr/>
          </a:p>
        </p:txBody>
      </p:sp>
      <p:sp>
        <p:nvSpPr>
          <p:cNvPr id="630" name="Google Shape;630;p57"/>
          <p:cNvSpPr txBox="1"/>
          <p:nvPr/>
        </p:nvSpPr>
        <p:spPr>
          <a:xfrm>
            <a:off x="713275" y="3854925"/>
            <a:ext cx="21243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chemeClr val="accent3"/>
                </a:solidFill>
                <a:latin typeface="Didact Gothic"/>
                <a:ea typeface="Didact Gothic"/>
                <a:cs typeface="Didact Gothic"/>
                <a:sym typeface="Didact Gothic"/>
              </a:rPr>
              <a:t>You can enter some relevant text here to explain this map</a:t>
            </a:r>
            <a:endParaRPr sz="1200">
              <a:solidFill>
                <a:schemeClr val="accent3"/>
              </a:solidFill>
              <a:latin typeface="Didact Gothic"/>
              <a:ea typeface="Didact Gothic"/>
              <a:cs typeface="Didact Gothic"/>
              <a:sym typeface="Didact Gothic"/>
            </a:endParaRPr>
          </a:p>
        </p:txBody>
      </p:sp>
      <p:grpSp>
        <p:nvGrpSpPr>
          <p:cNvPr id="631" name="Google Shape;631;p57"/>
          <p:cNvGrpSpPr/>
          <p:nvPr/>
        </p:nvGrpSpPr>
        <p:grpSpPr>
          <a:xfrm>
            <a:off x="3392209" y="1735504"/>
            <a:ext cx="4853285" cy="2686044"/>
            <a:chOff x="2654821" y="2311071"/>
            <a:chExt cx="2279715" cy="1262120"/>
          </a:xfrm>
        </p:grpSpPr>
        <p:grpSp>
          <p:nvGrpSpPr>
            <p:cNvPr id="632" name="Google Shape;632;p57"/>
            <p:cNvGrpSpPr/>
            <p:nvPr/>
          </p:nvGrpSpPr>
          <p:grpSpPr>
            <a:xfrm>
              <a:off x="4034269" y="2840745"/>
              <a:ext cx="40212" cy="36437"/>
              <a:chOff x="4293400" y="2574725"/>
              <a:chExt cx="84425" cy="80100"/>
            </a:xfrm>
          </p:grpSpPr>
          <p:sp>
            <p:nvSpPr>
              <p:cNvPr id="633" name="Google Shape;633;p5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accent3"/>
              </a:solidFill>
              <a:ln>
                <a:noFill/>
              </a:ln>
            </p:spPr>
            <p:txBody>
              <a:bodyPr/>
              <a:lstStyle/>
              <a:p>
                <a:endParaRPr lang="de-CH"/>
              </a:p>
            </p:txBody>
          </p:sp>
          <p:sp>
            <p:nvSpPr>
              <p:cNvPr id="634" name="Google Shape;634;p5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p57"/>
            <p:cNvGrpSpPr/>
            <p:nvPr/>
          </p:nvGrpSpPr>
          <p:grpSpPr>
            <a:xfrm>
              <a:off x="3894606" y="2334874"/>
              <a:ext cx="913198" cy="518984"/>
              <a:chOff x="4000175" y="1462675"/>
              <a:chExt cx="1917275" cy="1140875"/>
            </a:xfrm>
          </p:grpSpPr>
          <p:sp>
            <p:nvSpPr>
              <p:cNvPr id="636" name="Google Shape;636;p5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accent3"/>
              </a:solidFill>
              <a:ln>
                <a:noFill/>
              </a:ln>
            </p:spPr>
            <p:txBody>
              <a:bodyPr/>
              <a:lstStyle/>
              <a:p>
                <a:endParaRPr lang="de-CH"/>
              </a:p>
            </p:txBody>
          </p:sp>
          <p:grpSp>
            <p:nvGrpSpPr>
              <p:cNvPr id="637" name="Google Shape;637;p57"/>
              <p:cNvGrpSpPr/>
              <p:nvPr/>
            </p:nvGrpSpPr>
            <p:grpSpPr>
              <a:xfrm>
                <a:off x="4000175" y="1462675"/>
                <a:ext cx="1917275" cy="1140875"/>
                <a:chOff x="4000175" y="1462675"/>
                <a:chExt cx="1917275" cy="1140875"/>
              </a:xfrm>
            </p:grpSpPr>
            <p:sp>
              <p:nvSpPr>
                <p:cNvPr id="638" name="Google Shape;638;p5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accent3"/>
                </a:solidFill>
                <a:ln>
                  <a:noFill/>
                </a:ln>
              </p:spPr>
              <p:txBody>
                <a:bodyPr/>
                <a:lstStyle/>
                <a:p>
                  <a:endParaRPr lang="de-CH"/>
                </a:p>
              </p:txBody>
            </p:sp>
            <p:sp>
              <p:nvSpPr>
                <p:cNvPr id="639" name="Google Shape;639;p5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43" name="Google Shape;643;p5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4" name="Google Shape;644;p57"/>
            <p:cNvGrpSpPr/>
            <p:nvPr/>
          </p:nvGrpSpPr>
          <p:grpSpPr>
            <a:xfrm>
              <a:off x="3875768" y="2846704"/>
              <a:ext cx="44796" cy="47366"/>
              <a:chOff x="3960625" y="2587825"/>
              <a:chExt cx="94050" cy="104125"/>
            </a:xfrm>
          </p:grpSpPr>
          <p:sp>
            <p:nvSpPr>
              <p:cNvPr id="645" name="Google Shape;645;p5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accent3"/>
              </a:solidFill>
              <a:ln>
                <a:noFill/>
              </a:ln>
            </p:spPr>
            <p:txBody>
              <a:bodyPr/>
              <a:lstStyle/>
              <a:p>
                <a:endParaRPr lang="de-CH"/>
              </a:p>
            </p:txBody>
          </p:sp>
          <p:sp>
            <p:nvSpPr>
              <p:cNvPr id="646" name="Google Shape;646;p5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57"/>
            <p:cNvGrpSpPr/>
            <p:nvPr/>
          </p:nvGrpSpPr>
          <p:grpSpPr>
            <a:xfrm>
              <a:off x="3782759" y="2807162"/>
              <a:ext cx="82686" cy="85487"/>
              <a:chOff x="3765350" y="2500900"/>
              <a:chExt cx="173600" cy="187925"/>
            </a:xfrm>
          </p:grpSpPr>
          <p:sp>
            <p:nvSpPr>
              <p:cNvPr id="648" name="Google Shape;648;p5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accent3"/>
              </a:solidFill>
              <a:ln>
                <a:noFill/>
              </a:ln>
            </p:spPr>
            <p:txBody>
              <a:bodyPr/>
              <a:lstStyle/>
              <a:p>
                <a:endParaRPr lang="de-CH"/>
              </a:p>
            </p:txBody>
          </p:sp>
          <p:sp>
            <p:nvSpPr>
              <p:cNvPr id="649" name="Google Shape;649;p5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57"/>
            <p:cNvGrpSpPr/>
            <p:nvPr/>
          </p:nvGrpSpPr>
          <p:grpSpPr>
            <a:xfrm>
              <a:off x="3775674" y="2798496"/>
              <a:ext cx="40545" cy="23564"/>
              <a:chOff x="3750475" y="2481850"/>
              <a:chExt cx="85125" cy="51800"/>
            </a:xfrm>
          </p:grpSpPr>
          <p:sp>
            <p:nvSpPr>
              <p:cNvPr id="655" name="Google Shape;655;p5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accent3"/>
              </a:solidFill>
              <a:ln>
                <a:noFill/>
              </a:ln>
            </p:spPr>
            <p:txBody>
              <a:bodyPr/>
              <a:lstStyle/>
              <a:p>
                <a:endParaRPr lang="de-CH"/>
              </a:p>
            </p:txBody>
          </p:sp>
        </p:grpSp>
        <p:grpSp>
          <p:nvGrpSpPr>
            <p:cNvPr id="657" name="Google Shape;657;p57"/>
            <p:cNvGrpSpPr/>
            <p:nvPr/>
          </p:nvGrpSpPr>
          <p:grpSpPr>
            <a:xfrm>
              <a:off x="3716946" y="2776024"/>
              <a:ext cx="81971" cy="76912"/>
              <a:chOff x="3627175" y="2432450"/>
              <a:chExt cx="172100" cy="169075"/>
            </a:xfrm>
          </p:grpSpPr>
          <p:sp>
            <p:nvSpPr>
              <p:cNvPr id="658" name="Google Shape;658;p5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accent3"/>
              </a:solidFill>
              <a:ln>
                <a:noFill/>
              </a:ln>
            </p:spPr>
            <p:txBody>
              <a:bodyPr/>
              <a:lstStyle/>
              <a:p>
                <a:endParaRPr lang="de-CH"/>
              </a:p>
            </p:txBody>
          </p:sp>
          <p:sp>
            <p:nvSpPr>
              <p:cNvPr id="660" name="Google Shape;660;p5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accent3"/>
              </a:solidFill>
              <a:ln>
                <a:noFill/>
              </a:ln>
            </p:spPr>
            <p:txBody>
              <a:bodyPr/>
              <a:lstStyle/>
              <a:p>
                <a:endParaRPr lang="de-CH"/>
              </a:p>
            </p:txBody>
          </p:sp>
        </p:grpSp>
        <p:grpSp>
          <p:nvGrpSpPr>
            <p:cNvPr id="661" name="Google Shape;661;p57"/>
            <p:cNvGrpSpPr/>
            <p:nvPr/>
          </p:nvGrpSpPr>
          <p:grpSpPr>
            <a:xfrm>
              <a:off x="3685682" y="2845624"/>
              <a:ext cx="29311" cy="45055"/>
              <a:chOff x="3561536" y="2585450"/>
              <a:chExt cx="61539" cy="99045"/>
            </a:xfrm>
          </p:grpSpPr>
          <p:sp>
            <p:nvSpPr>
              <p:cNvPr id="662" name="Google Shape;662;p5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accent3"/>
              </a:solidFill>
              <a:ln>
                <a:noFill/>
              </a:ln>
            </p:spPr>
            <p:txBody>
              <a:bodyPr/>
              <a:lstStyle/>
              <a:p>
                <a:endParaRPr lang="de-CH"/>
              </a:p>
            </p:txBody>
          </p:sp>
        </p:grpSp>
        <p:grpSp>
          <p:nvGrpSpPr>
            <p:cNvPr id="664" name="Google Shape;664;p57"/>
            <p:cNvGrpSpPr/>
            <p:nvPr/>
          </p:nvGrpSpPr>
          <p:grpSpPr>
            <a:xfrm>
              <a:off x="3849905" y="2572252"/>
              <a:ext cx="74339" cy="119559"/>
              <a:chOff x="3906325" y="1984500"/>
              <a:chExt cx="156075" cy="262825"/>
            </a:xfrm>
          </p:grpSpPr>
          <p:sp>
            <p:nvSpPr>
              <p:cNvPr id="665" name="Google Shape;665;p5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accent3"/>
              </a:solidFill>
              <a:ln>
                <a:noFill/>
              </a:ln>
            </p:spPr>
            <p:txBody>
              <a:bodyPr/>
              <a:lstStyle/>
              <a:p>
                <a:endParaRPr lang="de-CH"/>
              </a:p>
            </p:txBody>
          </p:sp>
          <p:sp>
            <p:nvSpPr>
              <p:cNvPr id="666" name="Google Shape;666;p5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57"/>
            <p:cNvGrpSpPr/>
            <p:nvPr/>
          </p:nvGrpSpPr>
          <p:grpSpPr>
            <a:xfrm>
              <a:off x="2654821" y="2414345"/>
              <a:ext cx="667570" cy="558731"/>
              <a:chOff x="1397225" y="1637375"/>
              <a:chExt cx="1401575" cy="1228250"/>
            </a:xfrm>
          </p:grpSpPr>
          <p:sp>
            <p:nvSpPr>
              <p:cNvPr id="668" name="Google Shape;668;p5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accent3"/>
              </a:solidFill>
              <a:ln>
                <a:noFill/>
              </a:ln>
            </p:spPr>
            <p:txBody>
              <a:bodyPr/>
              <a:lstStyle/>
              <a:p>
                <a:endParaRPr lang="de-CH"/>
              </a:p>
            </p:txBody>
          </p:sp>
          <p:grpSp>
            <p:nvGrpSpPr>
              <p:cNvPr id="669" name="Google Shape;669;p57"/>
              <p:cNvGrpSpPr/>
              <p:nvPr/>
            </p:nvGrpSpPr>
            <p:grpSpPr>
              <a:xfrm>
                <a:off x="1397225" y="1637375"/>
                <a:ext cx="1398775" cy="1228250"/>
                <a:chOff x="1397225" y="1637375"/>
                <a:chExt cx="1398775" cy="1228250"/>
              </a:xfrm>
            </p:grpSpPr>
            <p:sp>
              <p:nvSpPr>
                <p:cNvPr id="670" name="Google Shape;670;p5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2" name="Google Shape;672;p57"/>
            <p:cNvGrpSpPr/>
            <p:nvPr/>
          </p:nvGrpSpPr>
          <p:grpSpPr>
            <a:xfrm>
              <a:off x="3230417" y="3103734"/>
              <a:ext cx="282982" cy="280332"/>
              <a:chOff x="2605700" y="3152850"/>
              <a:chExt cx="594125" cy="616250"/>
            </a:xfrm>
          </p:grpSpPr>
          <p:sp>
            <p:nvSpPr>
              <p:cNvPr id="673" name="Google Shape;673;p5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accent3"/>
              </a:solidFill>
              <a:ln>
                <a:noFill/>
              </a:ln>
            </p:spPr>
            <p:txBody>
              <a:bodyPr/>
              <a:lstStyle/>
              <a:p>
                <a:endParaRPr lang="de-CH"/>
              </a:p>
            </p:txBody>
          </p:sp>
          <p:sp>
            <p:nvSpPr>
              <p:cNvPr id="674" name="Google Shape;674;p5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675" name="Google Shape;675;p57"/>
            <p:cNvGrpSpPr/>
            <p:nvPr/>
          </p:nvGrpSpPr>
          <p:grpSpPr>
            <a:xfrm>
              <a:off x="3265985" y="3226989"/>
              <a:ext cx="87151" cy="346202"/>
              <a:chOff x="2680375" y="3423800"/>
              <a:chExt cx="182975" cy="761050"/>
            </a:xfrm>
          </p:grpSpPr>
          <p:sp>
            <p:nvSpPr>
              <p:cNvPr id="676" name="Google Shape;676;p5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accent3"/>
              </a:solidFill>
              <a:ln>
                <a:noFill/>
              </a:ln>
            </p:spPr>
            <p:txBody>
              <a:bodyPr/>
              <a:lstStyle/>
              <a:p>
                <a:endParaRPr lang="de-CH"/>
              </a:p>
            </p:txBody>
          </p:sp>
          <p:sp>
            <p:nvSpPr>
              <p:cNvPr id="677" name="Google Shape;677;p5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57"/>
            <p:cNvGrpSpPr/>
            <p:nvPr/>
          </p:nvGrpSpPr>
          <p:grpSpPr>
            <a:xfrm>
              <a:off x="3855466" y="3289811"/>
              <a:ext cx="112514" cy="94210"/>
              <a:chOff x="3918000" y="3561900"/>
              <a:chExt cx="236225" cy="207100"/>
            </a:xfrm>
          </p:grpSpPr>
          <p:sp>
            <p:nvSpPr>
              <p:cNvPr id="679" name="Google Shape;679;p5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accent3"/>
              </a:solidFill>
              <a:ln>
                <a:noFill/>
              </a:ln>
            </p:spPr>
            <p:txBody>
              <a:bodyPr/>
              <a:lstStyle/>
              <a:p>
                <a:endParaRPr lang="de-CH"/>
              </a:p>
            </p:txBody>
          </p:sp>
          <p:sp>
            <p:nvSpPr>
              <p:cNvPr id="680" name="Google Shape;680;p5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5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684" name="Google Shape;684;p57"/>
            <p:cNvGrpSpPr/>
            <p:nvPr/>
          </p:nvGrpSpPr>
          <p:grpSpPr>
            <a:xfrm>
              <a:off x="2905224" y="2311071"/>
              <a:ext cx="596721" cy="528992"/>
              <a:chOff x="1922950" y="1410350"/>
              <a:chExt cx="1252825" cy="1162875"/>
            </a:xfrm>
          </p:grpSpPr>
          <p:sp>
            <p:nvSpPr>
              <p:cNvPr id="685" name="Google Shape;685;p5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701" name="Google Shape;701;p5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21" name="Google Shape;721;p5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22" name="Google Shape;722;p5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57"/>
            <p:cNvGrpSpPr/>
            <p:nvPr/>
          </p:nvGrpSpPr>
          <p:grpSpPr>
            <a:xfrm>
              <a:off x="3280929" y="3294542"/>
              <a:ext cx="109894" cy="272224"/>
              <a:chOff x="2711750" y="3572300"/>
              <a:chExt cx="230725" cy="598425"/>
            </a:xfrm>
          </p:grpSpPr>
          <p:sp>
            <p:nvSpPr>
              <p:cNvPr id="724" name="Google Shape;724;p5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 name="Google Shape;726;p5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 name="Google Shape;727;p57"/>
            <p:cNvGrpSpPr/>
            <p:nvPr/>
          </p:nvGrpSpPr>
          <p:grpSpPr>
            <a:xfrm>
              <a:off x="3790439" y="2408636"/>
              <a:ext cx="73017" cy="75684"/>
              <a:chOff x="3781475" y="1624825"/>
              <a:chExt cx="153300" cy="166375"/>
            </a:xfrm>
          </p:grpSpPr>
          <p:sp>
            <p:nvSpPr>
              <p:cNvPr id="728" name="Google Shape;728;p5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 name="Google Shape;732;p5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 name="Google Shape;739;p57"/>
            <p:cNvGrpSpPr/>
            <p:nvPr/>
          </p:nvGrpSpPr>
          <p:grpSpPr>
            <a:xfrm>
              <a:off x="4403342" y="3107749"/>
              <a:ext cx="316680" cy="101374"/>
              <a:chOff x="5068275" y="3161675"/>
              <a:chExt cx="664875" cy="222850"/>
            </a:xfrm>
          </p:grpSpPr>
          <p:sp>
            <p:nvSpPr>
              <p:cNvPr id="740" name="Google Shape;740;p5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5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57"/>
            <p:cNvGrpSpPr/>
            <p:nvPr/>
          </p:nvGrpSpPr>
          <p:grpSpPr>
            <a:xfrm>
              <a:off x="3697513" y="2707266"/>
              <a:ext cx="59549" cy="79733"/>
              <a:chOff x="3586375" y="2281300"/>
              <a:chExt cx="125025" cy="175275"/>
            </a:xfrm>
          </p:grpSpPr>
          <p:sp>
            <p:nvSpPr>
              <p:cNvPr id="774" name="Google Shape;774;p5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 name="Google Shape;776;p5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 name="Google Shape;777;p57"/>
            <p:cNvGrpSpPr/>
            <p:nvPr/>
          </p:nvGrpSpPr>
          <p:grpSpPr>
            <a:xfrm>
              <a:off x="4513224" y="3221724"/>
              <a:ext cx="274563" cy="280321"/>
              <a:chOff x="5298975" y="3412225"/>
              <a:chExt cx="576450" cy="616225"/>
            </a:xfrm>
          </p:grpSpPr>
          <p:sp>
            <p:nvSpPr>
              <p:cNvPr id="778" name="Google Shape;778;p5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79" name="Google Shape;779;p5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57"/>
            <p:cNvGrpSpPr/>
            <p:nvPr/>
          </p:nvGrpSpPr>
          <p:grpSpPr>
            <a:xfrm>
              <a:off x="4824403" y="3421846"/>
              <a:ext cx="110132" cy="130647"/>
              <a:chOff x="5952300" y="3852150"/>
              <a:chExt cx="231225" cy="287200"/>
            </a:xfrm>
          </p:grpSpPr>
          <p:sp>
            <p:nvSpPr>
              <p:cNvPr id="781" name="Google Shape;781;p5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 name="Google Shape;783;p5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 name="Google Shape;791;p57"/>
            <p:cNvGrpSpPr/>
            <p:nvPr/>
          </p:nvGrpSpPr>
          <p:grpSpPr>
            <a:xfrm>
              <a:off x="4295710" y="3079670"/>
              <a:ext cx="14968" cy="27135"/>
              <a:chOff x="4842300" y="3099950"/>
              <a:chExt cx="31425" cy="59650"/>
            </a:xfrm>
          </p:grpSpPr>
          <p:sp>
            <p:nvSpPr>
              <p:cNvPr id="792" name="Google Shape;792;p5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5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57"/>
            <p:cNvGrpSpPr/>
            <p:nvPr/>
          </p:nvGrpSpPr>
          <p:grpSpPr>
            <a:xfrm>
              <a:off x="3831056" y="2816010"/>
              <a:ext cx="37378" cy="27612"/>
              <a:chOff x="3866750" y="2520350"/>
              <a:chExt cx="78475" cy="60700"/>
            </a:xfrm>
          </p:grpSpPr>
          <p:sp>
            <p:nvSpPr>
              <p:cNvPr id="805" name="Google Shape;805;p5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 name="Google Shape;809;p5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26" name="Google Shape;826;p5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38" name="Google Shape;838;p5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 name="Google Shape;851;p57"/>
            <p:cNvGrpSpPr/>
            <p:nvPr/>
          </p:nvGrpSpPr>
          <p:grpSpPr>
            <a:xfrm>
              <a:off x="3632736" y="3051591"/>
              <a:ext cx="63288" cy="45217"/>
              <a:chOff x="3450375" y="3038225"/>
              <a:chExt cx="132875" cy="99400"/>
            </a:xfrm>
          </p:grpSpPr>
          <p:sp>
            <p:nvSpPr>
              <p:cNvPr id="852" name="Google Shape;852;p5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 name="Google Shape;854;p5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63" name="Google Shape;863;p5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73" name="Google Shape;873;p5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79" name="Google Shape;879;p5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7"/>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accent3"/>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 name="Google Shape;889;p57"/>
          <p:cNvSpPr txBox="1">
            <a:spLocks noGrp="1"/>
          </p:cNvSpPr>
          <p:nvPr>
            <p:ph type="title" idx="4294967295"/>
          </p:nvPr>
        </p:nvSpPr>
        <p:spPr>
          <a:xfrm>
            <a:off x="602592" y="2832577"/>
            <a:ext cx="23457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rPr>
              <a:t>20,000</a:t>
            </a:r>
            <a:endParaRPr>
              <a:solidFill>
                <a:schemeClr val="lt2"/>
              </a:solidFill>
            </a:endParaRPr>
          </a:p>
        </p:txBody>
      </p:sp>
      <p:sp>
        <p:nvSpPr>
          <p:cNvPr id="890" name="Google Shape;890;p57"/>
          <p:cNvSpPr txBox="1">
            <a:spLocks noGrp="1"/>
          </p:cNvSpPr>
          <p:nvPr>
            <p:ph type="title" idx="4294967295"/>
          </p:nvPr>
        </p:nvSpPr>
        <p:spPr>
          <a:xfrm>
            <a:off x="602596" y="1980566"/>
            <a:ext cx="23457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1,000,000</a:t>
            </a:r>
            <a:endParaRPr/>
          </a:p>
        </p:txBody>
      </p:sp>
      <p:sp>
        <p:nvSpPr>
          <p:cNvPr id="891" name="Google Shape;891;p57"/>
          <p:cNvSpPr txBox="1">
            <a:spLocks noGrp="1"/>
          </p:cNvSpPr>
          <p:nvPr>
            <p:ph type="subTitle" idx="4294967295"/>
          </p:nvPr>
        </p:nvSpPr>
        <p:spPr>
          <a:xfrm>
            <a:off x="602563" y="3174024"/>
            <a:ext cx="2345700" cy="39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 Followers</a:t>
            </a:r>
            <a:endParaRPr sz="1400"/>
          </a:p>
          <a:p>
            <a:pPr marL="0" lvl="0" indent="0" algn="ctr" rtl="0">
              <a:spcBef>
                <a:spcPts val="0"/>
              </a:spcBef>
              <a:spcAft>
                <a:spcPts val="0"/>
              </a:spcAft>
              <a:buNone/>
            </a:pPr>
            <a:endParaRPr sz="1400"/>
          </a:p>
        </p:txBody>
      </p:sp>
      <p:sp>
        <p:nvSpPr>
          <p:cNvPr id="892" name="Google Shape;892;p57"/>
          <p:cNvSpPr txBox="1">
            <a:spLocks noGrp="1"/>
          </p:cNvSpPr>
          <p:nvPr>
            <p:ph type="subTitle" idx="4294967295"/>
          </p:nvPr>
        </p:nvSpPr>
        <p:spPr>
          <a:xfrm>
            <a:off x="602563" y="2313801"/>
            <a:ext cx="2345700" cy="39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Mentions &amp; Interactions</a:t>
            </a:r>
            <a:endParaRPr sz="1400"/>
          </a:p>
          <a:p>
            <a:pPr marL="0" lvl="0" indent="0" algn="ctr" rtl="0">
              <a:spcBef>
                <a:spcPts val="0"/>
              </a:spcBef>
              <a:spcAft>
                <a:spcPts val="0"/>
              </a:spcAft>
              <a:buNone/>
            </a:pPr>
            <a:endParaRPr sz="1400"/>
          </a:p>
        </p:txBody>
      </p:sp>
      <p:cxnSp>
        <p:nvCxnSpPr>
          <p:cNvPr id="893" name="Google Shape;893;p57"/>
          <p:cNvCxnSpPr/>
          <p:nvPr/>
        </p:nvCxnSpPr>
        <p:spPr>
          <a:xfrm>
            <a:off x="1007600" y="3796141"/>
            <a:ext cx="1535700" cy="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cxnSp>
        <p:nvCxnSpPr>
          <p:cNvPr id="898" name="Google Shape;898;p58"/>
          <p:cNvCxnSpPr/>
          <p:nvPr/>
        </p:nvCxnSpPr>
        <p:spPr>
          <a:xfrm>
            <a:off x="2315935" y="2442737"/>
            <a:ext cx="4512000" cy="0"/>
          </a:xfrm>
          <a:prstGeom prst="straightConnector1">
            <a:avLst/>
          </a:prstGeom>
          <a:noFill/>
          <a:ln w="19050" cap="flat" cmpd="sng">
            <a:solidFill>
              <a:schemeClr val="accent3"/>
            </a:solidFill>
            <a:prstDash val="solid"/>
            <a:round/>
            <a:headEnd type="none" w="med" len="med"/>
            <a:tailEnd type="none" w="med" len="med"/>
          </a:ln>
        </p:spPr>
      </p:cxnSp>
      <p:grpSp>
        <p:nvGrpSpPr>
          <p:cNvPr id="899" name="Google Shape;899;p58"/>
          <p:cNvGrpSpPr/>
          <p:nvPr/>
        </p:nvGrpSpPr>
        <p:grpSpPr>
          <a:xfrm>
            <a:off x="1518513" y="2034761"/>
            <a:ext cx="6106950" cy="797400"/>
            <a:chOff x="1518513" y="2573551"/>
            <a:chExt cx="6106950" cy="797400"/>
          </a:xfrm>
        </p:grpSpPr>
        <p:sp>
          <p:nvSpPr>
            <p:cNvPr id="900" name="Google Shape;900;p58"/>
            <p:cNvSpPr/>
            <p:nvPr/>
          </p:nvSpPr>
          <p:spPr>
            <a:xfrm>
              <a:off x="1518513" y="2573551"/>
              <a:ext cx="797400" cy="797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8"/>
            <p:cNvSpPr/>
            <p:nvPr/>
          </p:nvSpPr>
          <p:spPr>
            <a:xfrm>
              <a:off x="6828063" y="2573551"/>
              <a:ext cx="797400" cy="797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8"/>
            <p:cNvSpPr/>
            <p:nvPr/>
          </p:nvSpPr>
          <p:spPr>
            <a:xfrm>
              <a:off x="5058213" y="2573551"/>
              <a:ext cx="797400" cy="797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8"/>
            <p:cNvSpPr/>
            <p:nvPr/>
          </p:nvSpPr>
          <p:spPr>
            <a:xfrm>
              <a:off x="3288363" y="2573551"/>
              <a:ext cx="797400" cy="797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 name="Google Shape;904;p58"/>
          <p:cNvSpPr txBox="1">
            <a:spLocks noGrp="1"/>
          </p:cNvSpPr>
          <p:nvPr>
            <p:ph type="title"/>
          </p:nvPr>
        </p:nvSpPr>
        <p:spPr>
          <a:xfrm>
            <a:off x="599100" y="487775"/>
            <a:ext cx="7944000" cy="7170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TIMELINE</a:t>
            </a:r>
            <a:endParaRPr/>
          </a:p>
        </p:txBody>
      </p:sp>
      <p:sp>
        <p:nvSpPr>
          <p:cNvPr id="905" name="Google Shape;905;p58"/>
          <p:cNvSpPr txBox="1">
            <a:spLocks noGrp="1"/>
          </p:cNvSpPr>
          <p:nvPr>
            <p:ph type="subTitle" idx="4294967295"/>
          </p:nvPr>
        </p:nvSpPr>
        <p:spPr>
          <a:xfrm>
            <a:off x="1007475" y="3332598"/>
            <a:ext cx="1819500" cy="6984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a:t>Mercury is the smallest planet</a:t>
            </a:r>
            <a:endParaRPr sz="1600"/>
          </a:p>
        </p:txBody>
      </p:sp>
      <p:sp>
        <p:nvSpPr>
          <p:cNvPr id="906" name="Google Shape;906;p58"/>
          <p:cNvSpPr txBox="1">
            <a:spLocks noGrp="1"/>
          </p:cNvSpPr>
          <p:nvPr>
            <p:ph type="subTitle" idx="4294967295"/>
          </p:nvPr>
        </p:nvSpPr>
        <p:spPr>
          <a:xfrm>
            <a:off x="2777325" y="3332602"/>
            <a:ext cx="1819500" cy="6984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a:t>Neptune is the farthest planet</a:t>
            </a:r>
            <a:endParaRPr sz="1600"/>
          </a:p>
          <a:p>
            <a:pPr marL="0" lvl="0" indent="0" algn="ctr" rtl="0">
              <a:lnSpc>
                <a:spcPct val="115000"/>
              </a:lnSpc>
              <a:spcBef>
                <a:spcPts val="0"/>
              </a:spcBef>
              <a:spcAft>
                <a:spcPts val="0"/>
              </a:spcAft>
              <a:buNone/>
            </a:pPr>
            <a:endParaRPr sz="1600"/>
          </a:p>
        </p:txBody>
      </p:sp>
      <p:sp>
        <p:nvSpPr>
          <p:cNvPr id="907" name="Google Shape;907;p58"/>
          <p:cNvSpPr txBox="1">
            <a:spLocks noGrp="1"/>
          </p:cNvSpPr>
          <p:nvPr>
            <p:ph type="subTitle" idx="4294967295"/>
          </p:nvPr>
        </p:nvSpPr>
        <p:spPr>
          <a:xfrm>
            <a:off x="4547175" y="3332598"/>
            <a:ext cx="1819500" cy="6984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a:t>Jupiter is the biggest planet</a:t>
            </a:r>
            <a:endParaRPr sz="1600"/>
          </a:p>
          <a:p>
            <a:pPr marL="0" lvl="0" indent="0" algn="ctr" rtl="0">
              <a:lnSpc>
                <a:spcPct val="115000"/>
              </a:lnSpc>
              <a:spcBef>
                <a:spcPts val="0"/>
              </a:spcBef>
              <a:spcAft>
                <a:spcPts val="0"/>
              </a:spcAft>
              <a:buNone/>
            </a:pPr>
            <a:endParaRPr sz="1600"/>
          </a:p>
        </p:txBody>
      </p:sp>
      <p:sp>
        <p:nvSpPr>
          <p:cNvPr id="908" name="Google Shape;908;p58"/>
          <p:cNvSpPr txBox="1">
            <a:spLocks noGrp="1"/>
          </p:cNvSpPr>
          <p:nvPr>
            <p:ph type="subTitle" idx="4294967295"/>
          </p:nvPr>
        </p:nvSpPr>
        <p:spPr>
          <a:xfrm>
            <a:off x="6317025" y="3332602"/>
            <a:ext cx="1819500" cy="6984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a:t>Venus has a beautiful name</a:t>
            </a:r>
            <a:endParaRPr sz="1600"/>
          </a:p>
          <a:p>
            <a:pPr marL="0" lvl="0" indent="0" algn="ctr" rtl="0">
              <a:lnSpc>
                <a:spcPct val="115000"/>
              </a:lnSpc>
              <a:spcBef>
                <a:spcPts val="0"/>
              </a:spcBef>
              <a:spcAft>
                <a:spcPts val="0"/>
              </a:spcAft>
              <a:buNone/>
            </a:pPr>
            <a:endParaRPr sz="1600"/>
          </a:p>
        </p:txBody>
      </p:sp>
      <p:sp>
        <p:nvSpPr>
          <p:cNvPr id="909" name="Google Shape;909;p58"/>
          <p:cNvSpPr txBox="1">
            <a:spLocks noGrp="1"/>
          </p:cNvSpPr>
          <p:nvPr>
            <p:ph type="title" idx="4294967295"/>
          </p:nvPr>
        </p:nvSpPr>
        <p:spPr>
          <a:xfrm>
            <a:off x="1518535" y="2084711"/>
            <a:ext cx="7974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01</a:t>
            </a:r>
            <a:endParaRPr>
              <a:solidFill>
                <a:srgbClr val="FFFFFF"/>
              </a:solidFill>
            </a:endParaRPr>
          </a:p>
        </p:txBody>
      </p:sp>
      <p:sp>
        <p:nvSpPr>
          <p:cNvPr id="910" name="Google Shape;910;p58"/>
          <p:cNvSpPr txBox="1">
            <a:spLocks noGrp="1"/>
          </p:cNvSpPr>
          <p:nvPr>
            <p:ph type="title" idx="4294967295"/>
          </p:nvPr>
        </p:nvSpPr>
        <p:spPr>
          <a:xfrm>
            <a:off x="3288380" y="2084711"/>
            <a:ext cx="7974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02</a:t>
            </a:r>
            <a:endParaRPr>
              <a:solidFill>
                <a:srgbClr val="FFFFFF"/>
              </a:solidFill>
            </a:endParaRPr>
          </a:p>
        </p:txBody>
      </p:sp>
      <p:sp>
        <p:nvSpPr>
          <p:cNvPr id="911" name="Google Shape;911;p58"/>
          <p:cNvSpPr txBox="1">
            <a:spLocks noGrp="1"/>
          </p:cNvSpPr>
          <p:nvPr>
            <p:ph type="title" idx="4294967295"/>
          </p:nvPr>
        </p:nvSpPr>
        <p:spPr>
          <a:xfrm>
            <a:off x="5058226" y="2084711"/>
            <a:ext cx="7974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03</a:t>
            </a:r>
            <a:endParaRPr>
              <a:solidFill>
                <a:srgbClr val="FFFFFF"/>
              </a:solidFill>
            </a:endParaRPr>
          </a:p>
        </p:txBody>
      </p:sp>
      <p:sp>
        <p:nvSpPr>
          <p:cNvPr id="912" name="Google Shape;912;p58"/>
          <p:cNvSpPr txBox="1">
            <a:spLocks noGrp="1"/>
          </p:cNvSpPr>
          <p:nvPr>
            <p:ph type="title" idx="4294967295"/>
          </p:nvPr>
        </p:nvSpPr>
        <p:spPr>
          <a:xfrm>
            <a:off x="6828072" y="2084711"/>
            <a:ext cx="7974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04</a:t>
            </a:r>
            <a:endParaRPr>
              <a:solidFill>
                <a:srgbClr val="FFFFFF"/>
              </a:solidFill>
            </a:endParaRPr>
          </a:p>
        </p:txBody>
      </p:sp>
      <p:cxnSp>
        <p:nvCxnSpPr>
          <p:cNvPr id="913" name="Google Shape;913;p58"/>
          <p:cNvCxnSpPr/>
          <p:nvPr/>
        </p:nvCxnSpPr>
        <p:spPr>
          <a:xfrm>
            <a:off x="1917225" y="2832163"/>
            <a:ext cx="0" cy="233700"/>
          </a:xfrm>
          <a:prstGeom prst="straightConnector1">
            <a:avLst/>
          </a:prstGeom>
          <a:noFill/>
          <a:ln w="19050" cap="flat" cmpd="sng">
            <a:solidFill>
              <a:schemeClr val="accent3"/>
            </a:solidFill>
            <a:prstDash val="solid"/>
            <a:round/>
            <a:headEnd type="none" w="med" len="med"/>
            <a:tailEnd type="none" w="med" len="med"/>
          </a:ln>
        </p:spPr>
      </p:cxnSp>
      <p:cxnSp>
        <p:nvCxnSpPr>
          <p:cNvPr id="914" name="Google Shape;914;p58"/>
          <p:cNvCxnSpPr/>
          <p:nvPr/>
        </p:nvCxnSpPr>
        <p:spPr>
          <a:xfrm>
            <a:off x="3687075" y="2832163"/>
            <a:ext cx="0" cy="233700"/>
          </a:xfrm>
          <a:prstGeom prst="straightConnector1">
            <a:avLst/>
          </a:prstGeom>
          <a:noFill/>
          <a:ln w="19050" cap="flat" cmpd="sng">
            <a:solidFill>
              <a:schemeClr val="accent3"/>
            </a:solidFill>
            <a:prstDash val="solid"/>
            <a:round/>
            <a:headEnd type="none" w="med" len="med"/>
            <a:tailEnd type="none" w="med" len="med"/>
          </a:ln>
        </p:spPr>
      </p:cxnSp>
      <p:cxnSp>
        <p:nvCxnSpPr>
          <p:cNvPr id="915" name="Google Shape;915;p58"/>
          <p:cNvCxnSpPr/>
          <p:nvPr/>
        </p:nvCxnSpPr>
        <p:spPr>
          <a:xfrm>
            <a:off x="5456925" y="2832163"/>
            <a:ext cx="0" cy="233700"/>
          </a:xfrm>
          <a:prstGeom prst="straightConnector1">
            <a:avLst/>
          </a:prstGeom>
          <a:noFill/>
          <a:ln w="19050" cap="flat" cmpd="sng">
            <a:solidFill>
              <a:schemeClr val="accent3"/>
            </a:solidFill>
            <a:prstDash val="solid"/>
            <a:round/>
            <a:headEnd type="none" w="med" len="med"/>
            <a:tailEnd type="none" w="med" len="med"/>
          </a:ln>
        </p:spPr>
      </p:cxnSp>
      <p:cxnSp>
        <p:nvCxnSpPr>
          <p:cNvPr id="916" name="Google Shape;916;p58"/>
          <p:cNvCxnSpPr/>
          <p:nvPr/>
        </p:nvCxnSpPr>
        <p:spPr>
          <a:xfrm>
            <a:off x="7226775" y="2832163"/>
            <a:ext cx="0" cy="23370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59"/>
          <p:cNvSpPr txBox="1">
            <a:spLocks noGrp="1"/>
          </p:cNvSpPr>
          <p:nvPr>
            <p:ph type="title"/>
          </p:nvPr>
        </p:nvSpPr>
        <p:spPr>
          <a:xfrm>
            <a:off x="5054250" y="1399625"/>
            <a:ext cx="3376800" cy="10944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MULTIMEDIA</a:t>
            </a:r>
            <a:endParaRPr/>
          </a:p>
          <a:p>
            <a:pPr marL="0" lvl="0" indent="0" algn="ctr" rtl="0">
              <a:spcBef>
                <a:spcPts val="0"/>
              </a:spcBef>
              <a:spcAft>
                <a:spcPts val="0"/>
              </a:spcAft>
              <a:buNone/>
            </a:pPr>
            <a:r>
              <a:rPr lang="en"/>
              <a:t>CONTENT</a:t>
            </a:r>
            <a:endParaRPr/>
          </a:p>
        </p:txBody>
      </p:sp>
      <p:sp>
        <p:nvSpPr>
          <p:cNvPr id="922" name="Google Shape;922;p59"/>
          <p:cNvSpPr txBox="1">
            <a:spLocks noGrp="1"/>
          </p:cNvSpPr>
          <p:nvPr>
            <p:ph type="subTitle" idx="1"/>
          </p:nvPr>
        </p:nvSpPr>
        <p:spPr>
          <a:xfrm>
            <a:off x="5299275" y="2567275"/>
            <a:ext cx="2866800" cy="1176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a:t>You can replace the image on the screen with your own work. Just rick click and replace image with your file.</a:t>
            </a:r>
            <a:endParaRPr/>
          </a:p>
        </p:txBody>
      </p:sp>
      <p:grpSp>
        <p:nvGrpSpPr>
          <p:cNvPr id="923" name="Google Shape;923;p59"/>
          <p:cNvGrpSpPr/>
          <p:nvPr/>
        </p:nvGrpSpPr>
        <p:grpSpPr>
          <a:xfrm>
            <a:off x="569844" y="1376426"/>
            <a:ext cx="4002126" cy="2390652"/>
            <a:chOff x="950637" y="1569725"/>
            <a:chExt cx="3971546" cy="2341940"/>
          </a:xfrm>
        </p:grpSpPr>
        <p:sp>
          <p:nvSpPr>
            <p:cNvPr id="924" name="Google Shape;924;p59"/>
            <p:cNvSpPr/>
            <p:nvPr/>
          </p:nvSpPr>
          <p:spPr>
            <a:xfrm>
              <a:off x="1299513" y="1569725"/>
              <a:ext cx="3292389" cy="2218569"/>
            </a:xfrm>
            <a:custGeom>
              <a:avLst/>
              <a:gdLst/>
              <a:ahLst/>
              <a:cxnLst/>
              <a:rect l="l" t="t" r="r" b="b"/>
              <a:pathLst>
                <a:path w="63127" h="42538" extrusionOk="0">
                  <a:moveTo>
                    <a:pt x="1444" y="0"/>
                  </a:moveTo>
                  <a:cubicBezTo>
                    <a:pt x="649" y="0"/>
                    <a:pt x="0" y="858"/>
                    <a:pt x="0" y="1946"/>
                  </a:cubicBezTo>
                  <a:lnTo>
                    <a:pt x="0" y="40592"/>
                  </a:lnTo>
                  <a:cubicBezTo>
                    <a:pt x="0" y="41659"/>
                    <a:pt x="649" y="42538"/>
                    <a:pt x="1444" y="42538"/>
                  </a:cubicBezTo>
                  <a:lnTo>
                    <a:pt x="61683" y="42538"/>
                  </a:lnTo>
                  <a:cubicBezTo>
                    <a:pt x="62478" y="42538"/>
                    <a:pt x="63127" y="41659"/>
                    <a:pt x="63127" y="40592"/>
                  </a:cubicBezTo>
                  <a:lnTo>
                    <a:pt x="63127" y="1946"/>
                  </a:lnTo>
                  <a:cubicBezTo>
                    <a:pt x="63127" y="858"/>
                    <a:pt x="62478" y="0"/>
                    <a:pt x="616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9"/>
            <p:cNvSpPr/>
            <p:nvPr/>
          </p:nvSpPr>
          <p:spPr>
            <a:xfrm>
              <a:off x="1430477" y="1690831"/>
              <a:ext cx="3039228" cy="1873773"/>
            </a:xfrm>
            <a:custGeom>
              <a:avLst/>
              <a:gdLst/>
              <a:ahLst/>
              <a:cxnLst/>
              <a:rect l="l" t="t" r="r" b="b"/>
              <a:pathLst>
                <a:path w="58273" h="35927" extrusionOk="0">
                  <a:moveTo>
                    <a:pt x="0" y="1"/>
                  </a:moveTo>
                  <a:lnTo>
                    <a:pt x="58272" y="1"/>
                  </a:lnTo>
                  <a:lnTo>
                    <a:pt x="58272" y="35927"/>
                  </a:lnTo>
                  <a:lnTo>
                    <a:pt x="0" y="3592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9"/>
            <p:cNvSpPr/>
            <p:nvPr/>
          </p:nvSpPr>
          <p:spPr>
            <a:xfrm>
              <a:off x="950637" y="3803553"/>
              <a:ext cx="3963772" cy="108112"/>
            </a:xfrm>
            <a:custGeom>
              <a:avLst/>
              <a:gdLst/>
              <a:ahLst/>
              <a:cxnLst/>
              <a:rect l="l" t="t" r="r" b="b"/>
              <a:pathLst>
                <a:path w="85160" h="2073" extrusionOk="0">
                  <a:moveTo>
                    <a:pt x="85160" y="1"/>
                  </a:moveTo>
                  <a:lnTo>
                    <a:pt x="523" y="294"/>
                  </a:lnTo>
                  <a:cubicBezTo>
                    <a:pt x="523" y="294"/>
                    <a:pt x="0" y="1256"/>
                    <a:pt x="3725" y="2072"/>
                  </a:cubicBezTo>
                  <a:lnTo>
                    <a:pt x="81854" y="2072"/>
                  </a:lnTo>
                  <a:cubicBezTo>
                    <a:pt x="81854" y="2072"/>
                    <a:pt x="84469" y="1926"/>
                    <a:pt x="85160" y="691"/>
                  </a:cubicBezTo>
                  <a:lnTo>
                    <a:pt x="851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9"/>
            <p:cNvSpPr/>
            <p:nvPr/>
          </p:nvSpPr>
          <p:spPr>
            <a:xfrm>
              <a:off x="973025" y="3715203"/>
              <a:ext cx="3949157" cy="136431"/>
            </a:xfrm>
            <a:custGeom>
              <a:avLst/>
              <a:gdLst/>
              <a:ahLst/>
              <a:cxnLst/>
              <a:rect l="l" t="t" r="r" b="b"/>
              <a:pathLst>
                <a:path w="84846" h="2616" extrusionOk="0">
                  <a:moveTo>
                    <a:pt x="63" y="0"/>
                  </a:moveTo>
                  <a:lnTo>
                    <a:pt x="84720" y="0"/>
                  </a:lnTo>
                  <a:lnTo>
                    <a:pt x="84720" y="2176"/>
                  </a:lnTo>
                  <a:cubicBezTo>
                    <a:pt x="84720" y="2176"/>
                    <a:pt x="84846" y="2469"/>
                    <a:pt x="83842" y="2406"/>
                  </a:cubicBezTo>
                  <a:lnTo>
                    <a:pt x="859" y="2406"/>
                  </a:lnTo>
                  <a:cubicBezTo>
                    <a:pt x="859" y="2406"/>
                    <a:pt x="63" y="2616"/>
                    <a:pt x="1" y="21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9"/>
            <p:cNvSpPr/>
            <p:nvPr/>
          </p:nvSpPr>
          <p:spPr>
            <a:xfrm>
              <a:off x="4587207" y="3774085"/>
              <a:ext cx="146105" cy="15333"/>
            </a:xfrm>
            <a:custGeom>
              <a:avLst/>
              <a:gdLst/>
              <a:ahLst/>
              <a:cxnLst/>
              <a:rect l="l" t="t" r="r" b="b"/>
              <a:pathLst>
                <a:path w="3139" h="294" extrusionOk="0">
                  <a:moveTo>
                    <a:pt x="126" y="1"/>
                  </a:moveTo>
                  <a:cubicBezTo>
                    <a:pt x="63" y="1"/>
                    <a:pt x="0" y="64"/>
                    <a:pt x="0" y="147"/>
                  </a:cubicBezTo>
                  <a:cubicBezTo>
                    <a:pt x="0" y="231"/>
                    <a:pt x="63" y="294"/>
                    <a:pt x="126" y="294"/>
                  </a:cubicBezTo>
                  <a:lnTo>
                    <a:pt x="3013" y="294"/>
                  </a:lnTo>
                  <a:cubicBezTo>
                    <a:pt x="3076" y="294"/>
                    <a:pt x="3139" y="231"/>
                    <a:pt x="3139" y="147"/>
                  </a:cubicBezTo>
                  <a:cubicBezTo>
                    <a:pt x="3139" y="64"/>
                    <a:pt x="3076" y="1"/>
                    <a:pt x="3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9"/>
            <p:cNvSpPr/>
            <p:nvPr/>
          </p:nvSpPr>
          <p:spPr>
            <a:xfrm>
              <a:off x="2642358" y="3711425"/>
              <a:ext cx="597609" cy="69888"/>
            </a:xfrm>
            <a:custGeom>
              <a:avLst/>
              <a:gdLst/>
              <a:ahLst/>
              <a:cxnLst/>
              <a:rect l="l" t="t" r="r" b="b"/>
              <a:pathLst>
                <a:path w="11948" h="1340" extrusionOk="0">
                  <a:moveTo>
                    <a:pt x="335" y="0"/>
                  </a:moveTo>
                  <a:cubicBezTo>
                    <a:pt x="335" y="0"/>
                    <a:pt x="0" y="1088"/>
                    <a:pt x="1088" y="1193"/>
                  </a:cubicBezTo>
                  <a:lnTo>
                    <a:pt x="10901" y="1193"/>
                  </a:lnTo>
                  <a:cubicBezTo>
                    <a:pt x="10901" y="1193"/>
                    <a:pt x="11947" y="1339"/>
                    <a:pt x="11822" y="4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9"/>
            <p:cNvSpPr/>
            <p:nvPr/>
          </p:nvSpPr>
          <p:spPr>
            <a:xfrm>
              <a:off x="3243100" y="3718441"/>
              <a:ext cx="52" cy="1147"/>
            </a:xfrm>
            <a:custGeom>
              <a:avLst/>
              <a:gdLst/>
              <a:ahLst/>
              <a:cxnLst/>
              <a:rect l="l" t="t" r="r" b="b"/>
              <a:pathLst>
                <a:path w="1" h="22" extrusionOk="0">
                  <a:moveTo>
                    <a:pt x="0" y="22"/>
                  </a:moveTo>
                  <a:lnTo>
                    <a:pt x="0" y="1"/>
                  </a:lnTo>
                  <a:lnTo>
                    <a:pt x="0" y="1"/>
                  </a:lnTo>
                  <a:cubicBezTo>
                    <a:pt x="0" y="1"/>
                    <a:pt x="0" y="22"/>
                    <a:pt x="0" y="22"/>
                  </a:cubicBezTo>
                  <a:close/>
                </a:path>
              </a:pathLst>
            </a:custGeom>
            <a:solidFill>
              <a:srgbClr val="7C81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31" name="Google Shape;931;p59"/>
          <p:cNvPicPr preferRelativeResize="0"/>
          <p:nvPr/>
        </p:nvPicPr>
        <p:blipFill rotWithShape="1">
          <a:blip r:embed="rId3">
            <a:alphaModFix/>
          </a:blip>
          <a:srcRect l="8388" t="3393" r="8396" b="3383"/>
          <a:stretch/>
        </p:blipFill>
        <p:spPr>
          <a:xfrm>
            <a:off x="1050874" y="1499154"/>
            <a:ext cx="3071736" cy="1935546"/>
          </a:xfrm>
          <a:prstGeom prst="rect">
            <a:avLst/>
          </a:prstGeom>
          <a:noFill/>
          <a:ln>
            <a:noFill/>
          </a:ln>
        </p:spPr>
      </p:pic>
      <p:grpSp>
        <p:nvGrpSpPr>
          <p:cNvPr id="932" name="Google Shape;932;p59"/>
          <p:cNvGrpSpPr/>
          <p:nvPr/>
        </p:nvGrpSpPr>
        <p:grpSpPr>
          <a:xfrm>
            <a:off x="1070805" y="3160788"/>
            <a:ext cx="3031855" cy="237195"/>
            <a:chOff x="1547790" y="4404128"/>
            <a:chExt cx="3071166" cy="242209"/>
          </a:xfrm>
        </p:grpSpPr>
        <p:sp>
          <p:nvSpPr>
            <p:cNvPr id="933" name="Google Shape;933;p59"/>
            <p:cNvSpPr/>
            <p:nvPr/>
          </p:nvSpPr>
          <p:spPr>
            <a:xfrm>
              <a:off x="1547790" y="4425528"/>
              <a:ext cx="3071166" cy="17129"/>
            </a:xfrm>
            <a:custGeom>
              <a:avLst/>
              <a:gdLst/>
              <a:ahLst/>
              <a:cxnLst/>
              <a:rect l="l" t="t" r="r" b="b"/>
              <a:pathLst>
                <a:path w="258897" h="1444" extrusionOk="0">
                  <a:moveTo>
                    <a:pt x="0" y="0"/>
                  </a:moveTo>
                  <a:lnTo>
                    <a:pt x="0" y="1443"/>
                  </a:lnTo>
                  <a:lnTo>
                    <a:pt x="258897" y="1443"/>
                  </a:lnTo>
                  <a:lnTo>
                    <a:pt x="2588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9"/>
            <p:cNvSpPr/>
            <p:nvPr/>
          </p:nvSpPr>
          <p:spPr>
            <a:xfrm>
              <a:off x="1547790" y="4425528"/>
              <a:ext cx="1254258" cy="17129"/>
            </a:xfrm>
            <a:custGeom>
              <a:avLst/>
              <a:gdLst/>
              <a:ahLst/>
              <a:cxnLst/>
              <a:rect l="l" t="t" r="r" b="b"/>
              <a:pathLst>
                <a:path w="105733" h="1444" extrusionOk="0">
                  <a:moveTo>
                    <a:pt x="0" y="0"/>
                  </a:moveTo>
                  <a:lnTo>
                    <a:pt x="0" y="1443"/>
                  </a:lnTo>
                  <a:lnTo>
                    <a:pt x="105732" y="1443"/>
                  </a:lnTo>
                  <a:lnTo>
                    <a:pt x="105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9"/>
            <p:cNvSpPr/>
            <p:nvPr/>
          </p:nvSpPr>
          <p:spPr>
            <a:xfrm>
              <a:off x="2136099" y="4520772"/>
              <a:ext cx="81329" cy="114414"/>
            </a:xfrm>
            <a:custGeom>
              <a:avLst/>
              <a:gdLst/>
              <a:ahLst/>
              <a:cxnLst/>
              <a:rect l="l" t="t" r="r" b="b"/>
              <a:pathLst>
                <a:path w="6856" h="9645" extrusionOk="0">
                  <a:moveTo>
                    <a:pt x="0" y="0"/>
                  </a:moveTo>
                  <a:lnTo>
                    <a:pt x="0" y="9644"/>
                  </a:lnTo>
                  <a:lnTo>
                    <a:pt x="6855" y="482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9"/>
            <p:cNvSpPr/>
            <p:nvPr/>
          </p:nvSpPr>
          <p:spPr>
            <a:xfrm>
              <a:off x="2231533" y="4520772"/>
              <a:ext cx="19051" cy="114414"/>
            </a:xfrm>
            <a:custGeom>
              <a:avLst/>
              <a:gdLst/>
              <a:ahLst/>
              <a:cxnLst/>
              <a:rect l="l" t="t" r="r" b="b"/>
              <a:pathLst>
                <a:path w="1606" h="9645" extrusionOk="0">
                  <a:moveTo>
                    <a:pt x="1" y="0"/>
                  </a:moveTo>
                  <a:lnTo>
                    <a:pt x="1" y="9644"/>
                  </a:lnTo>
                  <a:lnTo>
                    <a:pt x="1605" y="9644"/>
                  </a:lnTo>
                  <a:lnTo>
                    <a:pt x="1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9"/>
            <p:cNvSpPr/>
            <p:nvPr/>
          </p:nvSpPr>
          <p:spPr>
            <a:xfrm>
              <a:off x="1905314" y="4520772"/>
              <a:ext cx="81353" cy="114414"/>
            </a:xfrm>
            <a:custGeom>
              <a:avLst/>
              <a:gdLst/>
              <a:ahLst/>
              <a:cxnLst/>
              <a:rect l="l" t="t" r="r" b="b"/>
              <a:pathLst>
                <a:path w="6858" h="9645" extrusionOk="0">
                  <a:moveTo>
                    <a:pt x="1" y="0"/>
                  </a:moveTo>
                  <a:lnTo>
                    <a:pt x="1" y="9644"/>
                  </a:lnTo>
                  <a:lnTo>
                    <a:pt x="6857" y="4822"/>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p:nvPr/>
          </p:nvSpPr>
          <p:spPr>
            <a:xfrm>
              <a:off x="1674553" y="4520772"/>
              <a:ext cx="81341" cy="114414"/>
            </a:xfrm>
            <a:custGeom>
              <a:avLst/>
              <a:gdLst/>
              <a:ahLst/>
              <a:cxnLst/>
              <a:rect l="l" t="t" r="r" b="b"/>
              <a:pathLst>
                <a:path w="6857" h="9645" extrusionOk="0">
                  <a:moveTo>
                    <a:pt x="6857" y="0"/>
                  </a:moveTo>
                  <a:lnTo>
                    <a:pt x="0" y="4822"/>
                  </a:lnTo>
                  <a:lnTo>
                    <a:pt x="6857" y="9644"/>
                  </a:lnTo>
                  <a:lnTo>
                    <a:pt x="68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9"/>
            <p:cNvSpPr/>
            <p:nvPr/>
          </p:nvSpPr>
          <p:spPr>
            <a:xfrm>
              <a:off x="1641397" y="4520772"/>
              <a:ext cx="19051" cy="114414"/>
            </a:xfrm>
            <a:custGeom>
              <a:avLst/>
              <a:gdLst/>
              <a:ahLst/>
              <a:cxnLst/>
              <a:rect l="l" t="t" r="r" b="b"/>
              <a:pathLst>
                <a:path w="1606" h="9645" extrusionOk="0">
                  <a:moveTo>
                    <a:pt x="0" y="0"/>
                  </a:moveTo>
                  <a:lnTo>
                    <a:pt x="0" y="9644"/>
                  </a:lnTo>
                  <a:lnTo>
                    <a:pt x="1605" y="9644"/>
                  </a:lnTo>
                  <a:lnTo>
                    <a:pt x="1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9"/>
            <p:cNvSpPr/>
            <p:nvPr/>
          </p:nvSpPr>
          <p:spPr>
            <a:xfrm>
              <a:off x="3912449" y="4500914"/>
              <a:ext cx="148661" cy="145422"/>
            </a:xfrm>
            <a:custGeom>
              <a:avLst/>
              <a:gdLst/>
              <a:ahLst/>
              <a:cxnLst/>
              <a:rect l="l" t="t" r="r" b="b"/>
              <a:pathLst>
                <a:path w="12532" h="12259" extrusionOk="0">
                  <a:moveTo>
                    <a:pt x="6266" y="4165"/>
                  </a:moveTo>
                  <a:cubicBezTo>
                    <a:pt x="7372" y="4165"/>
                    <a:pt x="8275" y="5046"/>
                    <a:pt x="8275" y="6128"/>
                  </a:cubicBezTo>
                  <a:cubicBezTo>
                    <a:pt x="8275" y="7212"/>
                    <a:pt x="7374" y="8094"/>
                    <a:pt x="6266" y="8094"/>
                  </a:cubicBezTo>
                  <a:cubicBezTo>
                    <a:pt x="5158" y="8094"/>
                    <a:pt x="4257" y="7212"/>
                    <a:pt x="4257" y="6128"/>
                  </a:cubicBezTo>
                  <a:cubicBezTo>
                    <a:pt x="4257" y="5046"/>
                    <a:pt x="5159" y="4165"/>
                    <a:pt x="6266" y="4165"/>
                  </a:cubicBezTo>
                  <a:close/>
                  <a:moveTo>
                    <a:pt x="5550" y="0"/>
                  </a:moveTo>
                  <a:cubicBezTo>
                    <a:pt x="5454" y="0"/>
                    <a:pt x="4829" y="1686"/>
                    <a:pt x="4829" y="1686"/>
                  </a:cubicBezTo>
                  <a:lnTo>
                    <a:pt x="4064" y="1996"/>
                  </a:lnTo>
                  <a:cubicBezTo>
                    <a:pt x="4064" y="1996"/>
                    <a:pt x="2509" y="1336"/>
                    <a:pt x="2319" y="1336"/>
                  </a:cubicBezTo>
                  <a:cubicBezTo>
                    <a:pt x="2310" y="1336"/>
                    <a:pt x="2304" y="1338"/>
                    <a:pt x="2301" y="1340"/>
                  </a:cubicBezTo>
                  <a:lnTo>
                    <a:pt x="1328" y="2292"/>
                  </a:lnTo>
                  <a:cubicBezTo>
                    <a:pt x="1261" y="2357"/>
                    <a:pt x="2035" y="3983"/>
                    <a:pt x="2035" y="3983"/>
                  </a:cubicBezTo>
                  <a:lnTo>
                    <a:pt x="1719" y="4733"/>
                  </a:lnTo>
                  <a:cubicBezTo>
                    <a:pt x="1719" y="4733"/>
                    <a:pt x="0" y="5394"/>
                    <a:pt x="0" y="5484"/>
                  </a:cubicBezTo>
                  <a:lnTo>
                    <a:pt x="0" y="6830"/>
                  </a:lnTo>
                  <a:cubicBezTo>
                    <a:pt x="0" y="6924"/>
                    <a:pt x="1724" y="7537"/>
                    <a:pt x="1724" y="7537"/>
                  </a:cubicBezTo>
                  <a:lnTo>
                    <a:pt x="2039" y="8285"/>
                  </a:lnTo>
                  <a:cubicBezTo>
                    <a:pt x="2039" y="8285"/>
                    <a:pt x="1304" y="9944"/>
                    <a:pt x="1369" y="10007"/>
                  </a:cubicBezTo>
                  <a:lnTo>
                    <a:pt x="2342" y="10961"/>
                  </a:lnTo>
                  <a:cubicBezTo>
                    <a:pt x="2345" y="10963"/>
                    <a:pt x="2350" y="10964"/>
                    <a:pt x="2358" y="10964"/>
                  </a:cubicBezTo>
                  <a:cubicBezTo>
                    <a:pt x="2540" y="10964"/>
                    <a:pt x="4069" y="10267"/>
                    <a:pt x="4069" y="10267"/>
                  </a:cubicBezTo>
                  <a:lnTo>
                    <a:pt x="4836" y="10579"/>
                  </a:lnTo>
                  <a:cubicBezTo>
                    <a:pt x="4836" y="10579"/>
                    <a:pt x="5513" y="12259"/>
                    <a:pt x="5607" y="12259"/>
                  </a:cubicBezTo>
                  <a:lnTo>
                    <a:pt x="6983" y="12259"/>
                  </a:lnTo>
                  <a:cubicBezTo>
                    <a:pt x="7077" y="12259"/>
                    <a:pt x="7704" y="10573"/>
                    <a:pt x="7704" y="10573"/>
                  </a:cubicBezTo>
                  <a:lnTo>
                    <a:pt x="8471" y="10263"/>
                  </a:lnTo>
                  <a:cubicBezTo>
                    <a:pt x="8471" y="10263"/>
                    <a:pt x="10025" y="10924"/>
                    <a:pt x="10212" y="10924"/>
                  </a:cubicBezTo>
                  <a:cubicBezTo>
                    <a:pt x="10220" y="10924"/>
                    <a:pt x="10226" y="10923"/>
                    <a:pt x="10229" y="10920"/>
                  </a:cubicBezTo>
                  <a:lnTo>
                    <a:pt x="11203" y="9968"/>
                  </a:lnTo>
                  <a:cubicBezTo>
                    <a:pt x="11271" y="9902"/>
                    <a:pt x="10495" y="8276"/>
                    <a:pt x="10495" y="8276"/>
                  </a:cubicBezTo>
                  <a:lnTo>
                    <a:pt x="10811" y="7526"/>
                  </a:lnTo>
                  <a:cubicBezTo>
                    <a:pt x="10811" y="7526"/>
                    <a:pt x="12531" y="6865"/>
                    <a:pt x="12531" y="6773"/>
                  </a:cubicBezTo>
                  <a:lnTo>
                    <a:pt x="12531" y="5427"/>
                  </a:lnTo>
                  <a:cubicBezTo>
                    <a:pt x="12531" y="5334"/>
                    <a:pt x="10809" y="4724"/>
                    <a:pt x="10809" y="4724"/>
                  </a:cubicBezTo>
                  <a:lnTo>
                    <a:pt x="10492" y="3972"/>
                  </a:lnTo>
                  <a:cubicBezTo>
                    <a:pt x="10492" y="3972"/>
                    <a:pt x="11229" y="2313"/>
                    <a:pt x="11163" y="2249"/>
                  </a:cubicBezTo>
                  <a:lnTo>
                    <a:pt x="10190" y="1298"/>
                  </a:lnTo>
                  <a:cubicBezTo>
                    <a:pt x="10187" y="1296"/>
                    <a:pt x="10181" y="1294"/>
                    <a:pt x="10173" y="1294"/>
                  </a:cubicBezTo>
                  <a:cubicBezTo>
                    <a:pt x="9987" y="1294"/>
                    <a:pt x="8462" y="1991"/>
                    <a:pt x="8462" y="1991"/>
                  </a:cubicBezTo>
                  <a:lnTo>
                    <a:pt x="7695" y="1682"/>
                  </a:lnTo>
                  <a:cubicBezTo>
                    <a:pt x="7695" y="1682"/>
                    <a:pt x="7019" y="0"/>
                    <a:pt x="6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9"/>
            <p:cNvSpPr/>
            <p:nvPr/>
          </p:nvSpPr>
          <p:spPr>
            <a:xfrm>
              <a:off x="4166390" y="4516893"/>
              <a:ext cx="169598" cy="111484"/>
            </a:xfrm>
            <a:custGeom>
              <a:avLst/>
              <a:gdLst/>
              <a:ahLst/>
              <a:cxnLst/>
              <a:rect l="l" t="t" r="r" b="b"/>
              <a:pathLst>
                <a:path w="14297" h="9398" extrusionOk="0">
                  <a:moveTo>
                    <a:pt x="13244" y="1052"/>
                  </a:moveTo>
                  <a:lnTo>
                    <a:pt x="13244" y="8346"/>
                  </a:lnTo>
                  <a:lnTo>
                    <a:pt x="1053" y="8346"/>
                  </a:lnTo>
                  <a:lnTo>
                    <a:pt x="1053" y="1052"/>
                  </a:lnTo>
                  <a:close/>
                  <a:moveTo>
                    <a:pt x="0" y="1"/>
                  </a:moveTo>
                  <a:lnTo>
                    <a:pt x="0" y="9398"/>
                  </a:lnTo>
                  <a:lnTo>
                    <a:pt x="14296" y="9398"/>
                  </a:lnTo>
                  <a:lnTo>
                    <a:pt x="142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9"/>
            <p:cNvSpPr/>
            <p:nvPr/>
          </p:nvSpPr>
          <p:spPr>
            <a:xfrm>
              <a:off x="4518160" y="4505066"/>
              <a:ext cx="55552" cy="55493"/>
            </a:xfrm>
            <a:custGeom>
              <a:avLst/>
              <a:gdLst/>
              <a:ahLst/>
              <a:cxnLst/>
              <a:rect l="l" t="t" r="r" b="b"/>
              <a:pathLst>
                <a:path w="4683" h="4678" extrusionOk="0">
                  <a:moveTo>
                    <a:pt x="1" y="1"/>
                  </a:moveTo>
                  <a:lnTo>
                    <a:pt x="1" y="1052"/>
                  </a:lnTo>
                  <a:lnTo>
                    <a:pt x="3630" y="1052"/>
                  </a:lnTo>
                  <a:lnTo>
                    <a:pt x="3630" y="4678"/>
                  </a:lnTo>
                  <a:lnTo>
                    <a:pt x="4682" y="4678"/>
                  </a:lnTo>
                  <a:lnTo>
                    <a:pt x="46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9"/>
            <p:cNvSpPr/>
            <p:nvPr/>
          </p:nvSpPr>
          <p:spPr>
            <a:xfrm>
              <a:off x="4438456" y="4505066"/>
              <a:ext cx="55528" cy="55493"/>
            </a:xfrm>
            <a:custGeom>
              <a:avLst/>
              <a:gdLst/>
              <a:ahLst/>
              <a:cxnLst/>
              <a:rect l="l" t="t" r="r" b="b"/>
              <a:pathLst>
                <a:path w="4681" h="4678" extrusionOk="0">
                  <a:moveTo>
                    <a:pt x="1" y="1"/>
                  </a:moveTo>
                  <a:lnTo>
                    <a:pt x="1" y="4678"/>
                  </a:lnTo>
                  <a:lnTo>
                    <a:pt x="1053" y="4678"/>
                  </a:lnTo>
                  <a:lnTo>
                    <a:pt x="1053" y="1052"/>
                  </a:lnTo>
                  <a:lnTo>
                    <a:pt x="4681" y="1052"/>
                  </a:lnTo>
                  <a:lnTo>
                    <a:pt x="46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9"/>
            <p:cNvSpPr/>
            <p:nvPr/>
          </p:nvSpPr>
          <p:spPr>
            <a:xfrm>
              <a:off x="4518160" y="4584723"/>
              <a:ext cx="55552" cy="55493"/>
            </a:xfrm>
            <a:custGeom>
              <a:avLst/>
              <a:gdLst/>
              <a:ahLst/>
              <a:cxnLst/>
              <a:rect l="l" t="t" r="r" b="b"/>
              <a:pathLst>
                <a:path w="4683" h="4678" extrusionOk="0">
                  <a:moveTo>
                    <a:pt x="3630" y="0"/>
                  </a:moveTo>
                  <a:lnTo>
                    <a:pt x="3630" y="3626"/>
                  </a:lnTo>
                  <a:lnTo>
                    <a:pt x="1" y="3626"/>
                  </a:lnTo>
                  <a:lnTo>
                    <a:pt x="1" y="4677"/>
                  </a:lnTo>
                  <a:lnTo>
                    <a:pt x="4682" y="4677"/>
                  </a:lnTo>
                  <a:lnTo>
                    <a:pt x="46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9"/>
            <p:cNvSpPr/>
            <p:nvPr/>
          </p:nvSpPr>
          <p:spPr>
            <a:xfrm>
              <a:off x="4438456" y="4584723"/>
              <a:ext cx="55528" cy="55493"/>
            </a:xfrm>
            <a:custGeom>
              <a:avLst/>
              <a:gdLst/>
              <a:ahLst/>
              <a:cxnLst/>
              <a:rect l="l" t="t" r="r" b="b"/>
              <a:pathLst>
                <a:path w="4681" h="4678" extrusionOk="0">
                  <a:moveTo>
                    <a:pt x="1" y="0"/>
                  </a:moveTo>
                  <a:lnTo>
                    <a:pt x="1" y="4677"/>
                  </a:lnTo>
                  <a:lnTo>
                    <a:pt x="4681" y="4677"/>
                  </a:lnTo>
                  <a:lnTo>
                    <a:pt x="4681" y="3626"/>
                  </a:lnTo>
                  <a:lnTo>
                    <a:pt x="1053" y="3626"/>
                  </a:lnTo>
                  <a:lnTo>
                    <a:pt x="1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9"/>
            <p:cNvSpPr/>
            <p:nvPr/>
          </p:nvSpPr>
          <p:spPr>
            <a:xfrm>
              <a:off x="2771455" y="4404128"/>
              <a:ext cx="61329" cy="58992"/>
            </a:xfrm>
            <a:custGeom>
              <a:avLst/>
              <a:gdLst/>
              <a:ahLst/>
              <a:cxnLst/>
              <a:rect l="l" t="t" r="r" b="b"/>
              <a:pathLst>
                <a:path w="5170" h="4973" extrusionOk="0">
                  <a:moveTo>
                    <a:pt x="2684" y="0"/>
                  </a:moveTo>
                  <a:cubicBezTo>
                    <a:pt x="2683" y="0"/>
                    <a:pt x="2682" y="0"/>
                    <a:pt x="2681" y="0"/>
                  </a:cubicBezTo>
                  <a:cubicBezTo>
                    <a:pt x="1675" y="0"/>
                    <a:pt x="768" y="607"/>
                    <a:pt x="385" y="1536"/>
                  </a:cubicBezTo>
                  <a:cubicBezTo>
                    <a:pt x="0" y="2464"/>
                    <a:pt x="213" y="3535"/>
                    <a:pt x="925" y="4246"/>
                  </a:cubicBezTo>
                  <a:cubicBezTo>
                    <a:pt x="1400" y="4721"/>
                    <a:pt x="2035" y="4973"/>
                    <a:pt x="2682" y="4973"/>
                  </a:cubicBezTo>
                  <a:cubicBezTo>
                    <a:pt x="3003" y="4973"/>
                    <a:pt x="3328" y="4910"/>
                    <a:pt x="3637" y="4782"/>
                  </a:cubicBezTo>
                  <a:cubicBezTo>
                    <a:pt x="4565" y="4397"/>
                    <a:pt x="5170" y="3488"/>
                    <a:pt x="5170" y="2482"/>
                  </a:cubicBezTo>
                  <a:cubicBezTo>
                    <a:pt x="5168" y="1112"/>
                    <a:pt x="4056" y="0"/>
                    <a:pt x="2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60"/>
          <p:cNvSpPr txBox="1">
            <a:spLocks noGrp="1"/>
          </p:cNvSpPr>
          <p:nvPr>
            <p:ph type="title"/>
          </p:nvPr>
        </p:nvSpPr>
        <p:spPr>
          <a:xfrm>
            <a:off x="1697075" y="487775"/>
            <a:ext cx="5747700" cy="7170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BUDGET ALLOCATION</a:t>
            </a:r>
            <a:endParaRPr/>
          </a:p>
        </p:txBody>
      </p:sp>
      <p:graphicFrame>
        <p:nvGraphicFramePr>
          <p:cNvPr id="952" name="Google Shape;952;p60"/>
          <p:cNvGraphicFramePr/>
          <p:nvPr/>
        </p:nvGraphicFramePr>
        <p:xfrm>
          <a:off x="1537050" y="1596304"/>
          <a:ext cx="3000000" cy="3000000"/>
        </p:xfrm>
        <a:graphic>
          <a:graphicData uri="http://schemas.openxmlformats.org/drawingml/2006/table">
            <a:tbl>
              <a:tblPr>
                <a:noFill/>
                <a:tableStyleId>{200E8C71-1E07-46EA-A4B1-2C7745F9E2CC}</a:tableStyleId>
              </a:tblPr>
              <a:tblGrid>
                <a:gridCol w="1213550">
                  <a:extLst>
                    <a:ext uri="{9D8B030D-6E8A-4147-A177-3AD203B41FA5}">
                      <a16:colId xmlns:a16="http://schemas.microsoft.com/office/drawing/2014/main" val="20000"/>
                    </a:ext>
                  </a:extLst>
                </a:gridCol>
                <a:gridCol w="1213550">
                  <a:extLst>
                    <a:ext uri="{9D8B030D-6E8A-4147-A177-3AD203B41FA5}">
                      <a16:colId xmlns:a16="http://schemas.microsoft.com/office/drawing/2014/main" val="20001"/>
                    </a:ext>
                  </a:extLst>
                </a:gridCol>
                <a:gridCol w="1213550">
                  <a:extLst>
                    <a:ext uri="{9D8B030D-6E8A-4147-A177-3AD203B41FA5}">
                      <a16:colId xmlns:a16="http://schemas.microsoft.com/office/drawing/2014/main" val="20002"/>
                    </a:ext>
                  </a:extLst>
                </a:gridCol>
                <a:gridCol w="1213550">
                  <a:extLst>
                    <a:ext uri="{9D8B030D-6E8A-4147-A177-3AD203B41FA5}">
                      <a16:colId xmlns:a16="http://schemas.microsoft.com/office/drawing/2014/main" val="20003"/>
                    </a:ext>
                  </a:extLst>
                </a:gridCol>
                <a:gridCol w="1213550">
                  <a:extLst>
                    <a:ext uri="{9D8B030D-6E8A-4147-A177-3AD203B41FA5}">
                      <a16:colId xmlns:a16="http://schemas.microsoft.com/office/drawing/2014/main" val="20004"/>
                    </a:ext>
                  </a:extLst>
                </a:gridCol>
              </a:tblGrid>
              <a:tr h="551025">
                <a:tc>
                  <a:txBody>
                    <a:bodyPr/>
                    <a:lstStyle/>
                    <a:p>
                      <a:pPr marL="0" lvl="0" indent="0" algn="ctr" rtl="0">
                        <a:spcBef>
                          <a:spcPts val="0"/>
                        </a:spcBef>
                        <a:spcAft>
                          <a:spcPts val="0"/>
                        </a:spcAft>
                        <a:buNone/>
                      </a:pPr>
                      <a:r>
                        <a:rPr lang="en" sz="1500" b="1">
                          <a:solidFill>
                            <a:schemeClr val="lt2"/>
                          </a:solidFill>
                          <a:latin typeface="Josefin Sans"/>
                          <a:ea typeface="Josefin Sans"/>
                          <a:cs typeface="Josefin Sans"/>
                          <a:sym typeface="Josefin Sans"/>
                        </a:rPr>
                        <a:t>JUPITER</a:t>
                      </a:r>
                      <a:endParaRPr sz="1500" b="1">
                        <a:solidFill>
                          <a:schemeClr val="lt2"/>
                        </a:solidFill>
                        <a:latin typeface="Josefin Sans"/>
                        <a:ea typeface="Josefin Sans"/>
                        <a:cs typeface="Josefin Sans"/>
                        <a:sym typeface="Josefin Sans"/>
                      </a:endParaRPr>
                    </a:p>
                  </a:txBody>
                  <a:tcPr marL="91425" marR="91425" marT="91425" marB="91425" anchor="ctr">
                    <a:lnL w="19050" cap="flat" cmpd="sng">
                      <a:solidFill>
                        <a:schemeClr val="accent3">
                          <a:alpha val="0"/>
                        </a:schemeClr>
                      </a:solidFill>
                      <a:prstDash val="solid"/>
                      <a:round/>
                      <a:headEnd type="none" w="sm" len="sm"/>
                      <a:tailEnd type="none" w="sm" len="sm"/>
                    </a:lnL>
                    <a:lnR w="19050" cap="flat" cmpd="sng">
                      <a:solidFill>
                        <a:schemeClr val="accent3">
                          <a:alpha val="0"/>
                        </a:schemeClr>
                      </a:solidFill>
                      <a:prstDash val="solid"/>
                      <a:round/>
                      <a:headEnd type="none" w="sm" len="sm"/>
                      <a:tailEnd type="none" w="sm" len="sm"/>
                    </a:lnR>
                    <a:lnT w="19050" cap="flat" cmpd="sng">
                      <a:solidFill>
                        <a:schemeClr val="accent3">
                          <a:alpha val="0"/>
                        </a:schemeClr>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500" b="1">
                          <a:solidFill>
                            <a:schemeClr val="lt2"/>
                          </a:solidFill>
                          <a:latin typeface="Josefin Sans"/>
                          <a:ea typeface="Josefin Sans"/>
                          <a:cs typeface="Josefin Sans"/>
                          <a:sym typeface="Josefin Sans"/>
                        </a:rPr>
                        <a:t>MERCURY</a:t>
                      </a:r>
                      <a:endParaRPr sz="1500" b="1">
                        <a:solidFill>
                          <a:schemeClr val="lt2"/>
                        </a:solidFill>
                        <a:latin typeface="Josefin Sans"/>
                        <a:ea typeface="Josefin Sans"/>
                        <a:cs typeface="Josefin Sans"/>
                        <a:sym typeface="Josefin Sans"/>
                      </a:endParaRPr>
                    </a:p>
                  </a:txBody>
                  <a:tcPr marL="91425" marR="91425" marT="91425" marB="91425" anchor="ctr">
                    <a:lnL w="19050" cap="flat" cmpd="sng">
                      <a:solidFill>
                        <a:schemeClr val="accent3">
                          <a:alpha val="0"/>
                        </a:schemeClr>
                      </a:solidFill>
                      <a:prstDash val="solid"/>
                      <a:round/>
                      <a:headEnd type="none" w="sm" len="sm"/>
                      <a:tailEnd type="none" w="sm" len="sm"/>
                    </a:lnL>
                    <a:lnR w="19050" cap="flat" cmpd="sng">
                      <a:solidFill>
                        <a:schemeClr val="accent3">
                          <a:alpha val="0"/>
                        </a:schemeClr>
                      </a:solidFill>
                      <a:prstDash val="solid"/>
                      <a:round/>
                      <a:headEnd type="none" w="sm" len="sm"/>
                      <a:tailEnd type="none" w="sm" len="sm"/>
                    </a:lnR>
                    <a:lnT w="19050" cap="flat" cmpd="sng">
                      <a:solidFill>
                        <a:schemeClr val="accent3">
                          <a:alpha val="0"/>
                        </a:schemeClr>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500" b="1">
                          <a:solidFill>
                            <a:schemeClr val="lt2"/>
                          </a:solidFill>
                          <a:latin typeface="Josefin Sans"/>
                          <a:ea typeface="Josefin Sans"/>
                          <a:cs typeface="Josefin Sans"/>
                          <a:sym typeface="Josefin Sans"/>
                        </a:rPr>
                        <a:t>VENUS</a:t>
                      </a:r>
                      <a:endParaRPr sz="1500" b="1">
                        <a:solidFill>
                          <a:schemeClr val="lt2"/>
                        </a:solidFill>
                        <a:latin typeface="Josefin Sans"/>
                        <a:ea typeface="Josefin Sans"/>
                        <a:cs typeface="Josefin Sans"/>
                        <a:sym typeface="Josefin Sans"/>
                      </a:endParaRPr>
                    </a:p>
                  </a:txBody>
                  <a:tcPr marL="91425" marR="91425" marT="91425" marB="91425" anchor="ctr">
                    <a:lnL w="19050" cap="flat" cmpd="sng">
                      <a:solidFill>
                        <a:schemeClr val="accent3">
                          <a:alpha val="0"/>
                        </a:schemeClr>
                      </a:solidFill>
                      <a:prstDash val="solid"/>
                      <a:round/>
                      <a:headEnd type="none" w="sm" len="sm"/>
                      <a:tailEnd type="none" w="sm" len="sm"/>
                    </a:lnL>
                    <a:lnR w="19050" cap="flat" cmpd="sng">
                      <a:solidFill>
                        <a:schemeClr val="accent3">
                          <a:alpha val="0"/>
                        </a:schemeClr>
                      </a:solidFill>
                      <a:prstDash val="solid"/>
                      <a:round/>
                      <a:headEnd type="none" w="sm" len="sm"/>
                      <a:tailEnd type="none" w="sm" len="sm"/>
                    </a:lnR>
                    <a:lnT w="19050" cap="flat" cmpd="sng">
                      <a:solidFill>
                        <a:schemeClr val="accent3">
                          <a:alpha val="0"/>
                        </a:schemeClr>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500" b="1">
                          <a:solidFill>
                            <a:schemeClr val="lt2"/>
                          </a:solidFill>
                          <a:latin typeface="Josefin Sans"/>
                          <a:ea typeface="Josefin Sans"/>
                          <a:cs typeface="Josefin Sans"/>
                          <a:sym typeface="Josefin Sans"/>
                        </a:rPr>
                        <a:t>MARS</a:t>
                      </a:r>
                      <a:endParaRPr sz="1500" b="1">
                        <a:solidFill>
                          <a:schemeClr val="lt2"/>
                        </a:solidFill>
                        <a:latin typeface="Josefin Sans"/>
                        <a:ea typeface="Josefin Sans"/>
                        <a:cs typeface="Josefin Sans"/>
                        <a:sym typeface="Josefin Sans"/>
                      </a:endParaRPr>
                    </a:p>
                  </a:txBody>
                  <a:tcPr marL="91425" marR="91425" marT="91425" marB="91425" anchor="ctr">
                    <a:lnL w="19050" cap="flat" cmpd="sng">
                      <a:solidFill>
                        <a:schemeClr val="accent3">
                          <a:alpha val="0"/>
                        </a:schemeClr>
                      </a:solidFill>
                      <a:prstDash val="solid"/>
                      <a:round/>
                      <a:headEnd type="none" w="sm" len="sm"/>
                      <a:tailEnd type="none" w="sm" len="sm"/>
                    </a:lnL>
                    <a:lnR w="19050" cap="flat" cmpd="sng">
                      <a:solidFill>
                        <a:schemeClr val="accent3">
                          <a:alpha val="0"/>
                        </a:schemeClr>
                      </a:solidFill>
                      <a:prstDash val="solid"/>
                      <a:round/>
                      <a:headEnd type="none" w="sm" len="sm"/>
                      <a:tailEnd type="none" w="sm" len="sm"/>
                    </a:lnR>
                    <a:lnT w="19050" cap="flat" cmpd="sng">
                      <a:solidFill>
                        <a:schemeClr val="accent3">
                          <a:alpha val="0"/>
                        </a:schemeClr>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500" b="1">
                          <a:solidFill>
                            <a:schemeClr val="lt2"/>
                          </a:solidFill>
                          <a:latin typeface="Josefin Sans"/>
                          <a:ea typeface="Josefin Sans"/>
                          <a:cs typeface="Josefin Sans"/>
                          <a:sym typeface="Josefin Sans"/>
                        </a:rPr>
                        <a:t>SATURN</a:t>
                      </a:r>
                      <a:endParaRPr sz="1500" b="1">
                        <a:solidFill>
                          <a:schemeClr val="lt2"/>
                        </a:solidFill>
                        <a:latin typeface="Josefin Sans"/>
                        <a:ea typeface="Josefin Sans"/>
                        <a:cs typeface="Josefin Sans"/>
                        <a:sym typeface="Josefin Sans"/>
                      </a:endParaRPr>
                    </a:p>
                  </a:txBody>
                  <a:tcPr marL="91425" marR="91425" marT="91425" marB="91425" anchor="ctr">
                    <a:lnL w="19050" cap="flat" cmpd="sng">
                      <a:solidFill>
                        <a:schemeClr val="accent3">
                          <a:alpha val="0"/>
                        </a:schemeClr>
                      </a:solidFill>
                      <a:prstDash val="solid"/>
                      <a:round/>
                      <a:headEnd type="none" w="sm" len="sm"/>
                      <a:tailEnd type="none" w="sm" len="sm"/>
                    </a:lnL>
                    <a:lnR w="19050" cap="flat" cmpd="sng">
                      <a:solidFill>
                        <a:schemeClr val="accent3">
                          <a:alpha val="0"/>
                        </a:schemeClr>
                      </a:solidFill>
                      <a:prstDash val="solid"/>
                      <a:round/>
                      <a:headEnd type="none" w="sm" len="sm"/>
                      <a:tailEnd type="none" w="sm" len="sm"/>
                    </a:lnR>
                    <a:lnT w="19050" cap="flat" cmpd="sng">
                      <a:solidFill>
                        <a:schemeClr val="accent3">
                          <a:alpha val="0"/>
                        </a:schemeClr>
                      </a:solidFill>
                      <a:prstDash val="solid"/>
                      <a:round/>
                      <a:headEnd type="none" w="sm" len="sm"/>
                      <a:tailEnd type="none" w="sm" len="sm"/>
                    </a:lnT>
                    <a:lnB w="19050" cap="flat" cmpd="sng">
                      <a:solidFill>
                        <a:schemeClr val="accent3"/>
                      </a:solidFill>
                      <a:prstDash val="solid"/>
                      <a:round/>
                      <a:headEnd type="none" w="sm" len="sm"/>
                      <a:tailEnd type="none" w="sm" len="sm"/>
                    </a:lnB>
                  </a:tcPr>
                </a:tc>
                <a:extLst>
                  <a:ext uri="{0D108BD9-81ED-4DB2-BD59-A6C34878D82A}">
                    <a16:rowId xmlns:a16="http://schemas.microsoft.com/office/drawing/2014/main" val="10000"/>
                  </a:ext>
                </a:extLst>
              </a:tr>
              <a:tr h="551025">
                <a:tc>
                  <a:txBody>
                    <a:bodyPr/>
                    <a:lstStyle/>
                    <a:p>
                      <a:pPr marL="0" lvl="0" indent="0" algn="ctr" rtl="0">
                        <a:spcBef>
                          <a:spcPts val="0"/>
                        </a:spcBef>
                        <a:spcAft>
                          <a:spcPts val="0"/>
                        </a:spcAft>
                        <a:buNone/>
                      </a:pPr>
                      <a:r>
                        <a:rPr lang="en">
                          <a:solidFill>
                            <a:schemeClr val="accent3"/>
                          </a:solidFill>
                          <a:latin typeface="Didact Gothic"/>
                          <a:ea typeface="Didact Gothic"/>
                          <a:cs typeface="Didact Gothic"/>
                          <a:sym typeface="Didact Gothic"/>
                        </a:rPr>
                        <a:t>$2,000</a:t>
                      </a:r>
                      <a:endParaRPr>
                        <a:solidFill>
                          <a:schemeClr val="accent3"/>
                        </a:solidFill>
                        <a:latin typeface="Didact Gothic"/>
                        <a:ea typeface="Didact Gothic"/>
                        <a:cs typeface="Didact Gothic"/>
                        <a:sym typeface="Didact Gothic"/>
                      </a:endParaRPr>
                    </a:p>
                  </a:txBody>
                  <a:tcPr marL="91425" marR="91425" marT="91425" marB="91425" anchor="ctr">
                    <a:lnL w="19050" cap="flat" cmpd="sng">
                      <a:solidFill>
                        <a:schemeClr val="accent3">
                          <a:alpha val="0"/>
                        </a:schemeClr>
                      </a:solidFill>
                      <a:prstDash val="solid"/>
                      <a:round/>
                      <a:headEnd type="none" w="sm" len="sm"/>
                      <a:tailEnd type="none" w="sm" len="sm"/>
                    </a:lnL>
                    <a:lnR w="19050" cap="flat" cmpd="sng">
                      <a:solidFill>
                        <a:schemeClr val="accent3">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3"/>
                          </a:solidFill>
                          <a:latin typeface="Didact Gothic"/>
                          <a:ea typeface="Didact Gothic"/>
                          <a:cs typeface="Didact Gothic"/>
                          <a:sym typeface="Didact Gothic"/>
                        </a:rPr>
                        <a:t>$3,100</a:t>
                      </a:r>
                      <a:endParaRPr>
                        <a:solidFill>
                          <a:schemeClr val="accent3"/>
                        </a:solidFill>
                        <a:latin typeface="Didact Gothic"/>
                        <a:ea typeface="Didact Gothic"/>
                        <a:cs typeface="Didact Gothic"/>
                        <a:sym typeface="Didact Gothic"/>
                      </a:endParaRPr>
                    </a:p>
                  </a:txBody>
                  <a:tcPr marL="91425" marR="91425" marT="91425" marB="91425" anchor="ctr">
                    <a:lnL w="19050" cap="flat" cmpd="sng">
                      <a:solidFill>
                        <a:schemeClr val="accent3">
                          <a:alpha val="0"/>
                        </a:schemeClr>
                      </a:solidFill>
                      <a:prstDash val="solid"/>
                      <a:round/>
                      <a:headEnd type="none" w="sm" len="sm"/>
                      <a:tailEnd type="none" w="sm" len="sm"/>
                    </a:lnL>
                    <a:lnR w="19050" cap="flat" cmpd="sng">
                      <a:solidFill>
                        <a:schemeClr val="accent3">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3"/>
                          </a:solidFill>
                          <a:latin typeface="Didact Gothic"/>
                          <a:ea typeface="Didact Gothic"/>
                          <a:cs typeface="Didact Gothic"/>
                          <a:sym typeface="Didact Gothic"/>
                        </a:rPr>
                        <a:t>$400</a:t>
                      </a:r>
                      <a:endParaRPr>
                        <a:solidFill>
                          <a:schemeClr val="accent3"/>
                        </a:solidFill>
                        <a:latin typeface="Didact Gothic"/>
                        <a:ea typeface="Didact Gothic"/>
                        <a:cs typeface="Didact Gothic"/>
                        <a:sym typeface="Didact Gothic"/>
                      </a:endParaRPr>
                    </a:p>
                  </a:txBody>
                  <a:tcPr marL="91425" marR="91425" marT="91425" marB="91425" anchor="ctr">
                    <a:lnL w="19050" cap="flat" cmpd="sng">
                      <a:solidFill>
                        <a:schemeClr val="accent3">
                          <a:alpha val="0"/>
                        </a:schemeClr>
                      </a:solidFill>
                      <a:prstDash val="solid"/>
                      <a:round/>
                      <a:headEnd type="none" w="sm" len="sm"/>
                      <a:tailEnd type="none" w="sm" len="sm"/>
                    </a:lnL>
                    <a:lnR w="19050" cap="flat" cmpd="sng">
                      <a:solidFill>
                        <a:schemeClr val="accent3">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3"/>
                          </a:solidFill>
                          <a:latin typeface="Didact Gothic"/>
                          <a:ea typeface="Didact Gothic"/>
                          <a:cs typeface="Didact Gothic"/>
                          <a:sym typeface="Didact Gothic"/>
                        </a:rPr>
                        <a:t>$1,300</a:t>
                      </a:r>
                      <a:endParaRPr>
                        <a:solidFill>
                          <a:schemeClr val="accent3"/>
                        </a:solidFill>
                        <a:latin typeface="Didact Gothic"/>
                        <a:ea typeface="Didact Gothic"/>
                        <a:cs typeface="Didact Gothic"/>
                        <a:sym typeface="Didact Gothic"/>
                      </a:endParaRPr>
                    </a:p>
                  </a:txBody>
                  <a:tcPr marL="91425" marR="91425" marT="91425" marB="91425" anchor="ctr">
                    <a:lnL w="19050" cap="flat" cmpd="sng">
                      <a:solidFill>
                        <a:schemeClr val="accent3">
                          <a:alpha val="0"/>
                        </a:schemeClr>
                      </a:solidFill>
                      <a:prstDash val="solid"/>
                      <a:round/>
                      <a:headEnd type="none" w="sm" len="sm"/>
                      <a:tailEnd type="none" w="sm" len="sm"/>
                    </a:lnL>
                    <a:lnR w="19050" cap="flat" cmpd="sng">
                      <a:solidFill>
                        <a:schemeClr val="accent3">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3"/>
                          </a:solidFill>
                          <a:latin typeface="Didact Gothic"/>
                          <a:ea typeface="Didact Gothic"/>
                          <a:cs typeface="Didact Gothic"/>
                          <a:sym typeface="Didact Gothic"/>
                        </a:rPr>
                        <a:t>$3,000</a:t>
                      </a:r>
                      <a:endParaRPr>
                        <a:solidFill>
                          <a:schemeClr val="accent3"/>
                        </a:solidFill>
                        <a:latin typeface="Didact Gothic"/>
                        <a:ea typeface="Didact Gothic"/>
                        <a:cs typeface="Didact Gothic"/>
                        <a:sym typeface="Didact Gothic"/>
                      </a:endParaRPr>
                    </a:p>
                  </a:txBody>
                  <a:tcPr marL="91425" marR="91425" marT="91425" marB="91425" anchor="ctr">
                    <a:lnL w="19050" cap="flat" cmpd="sng">
                      <a:solidFill>
                        <a:schemeClr val="accent3">
                          <a:alpha val="0"/>
                        </a:schemeClr>
                      </a:solidFill>
                      <a:prstDash val="solid"/>
                      <a:round/>
                      <a:headEnd type="none" w="sm" len="sm"/>
                      <a:tailEnd type="none" w="sm" len="sm"/>
                    </a:lnL>
                    <a:lnR w="19050" cap="flat" cmpd="sng">
                      <a:solidFill>
                        <a:schemeClr val="accent3">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551025">
                <a:tc>
                  <a:txBody>
                    <a:bodyPr/>
                    <a:lstStyle/>
                    <a:p>
                      <a:pPr marL="0" lvl="0" indent="0" algn="ctr" rtl="0">
                        <a:spcBef>
                          <a:spcPts val="0"/>
                        </a:spcBef>
                        <a:spcAft>
                          <a:spcPts val="0"/>
                        </a:spcAft>
                        <a:buClr>
                          <a:schemeClr val="dk1"/>
                        </a:buClr>
                        <a:buSzPts val="1100"/>
                        <a:buFont typeface="Arial"/>
                        <a:buNone/>
                      </a:pPr>
                      <a:r>
                        <a:rPr lang="en">
                          <a:solidFill>
                            <a:schemeClr val="accent3"/>
                          </a:solidFill>
                          <a:latin typeface="Didact Gothic"/>
                          <a:ea typeface="Didact Gothic"/>
                          <a:cs typeface="Didact Gothic"/>
                          <a:sym typeface="Didact Gothic"/>
                        </a:rPr>
                        <a:t>$3,400</a:t>
                      </a:r>
                      <a:endParaRPr>
                        <a:solidFill>
                          <a:schemeClr val="accent3"/>
                        </a:solidFill>
                        <a:latin typeface="Didact Gothic"/>
                        <a:ea typeface="Didact Gothic"/>
                        <a:cs typeface="Didact Gothic"/>
                        <a:sym typeface="Didact Gothic"/>
                      </a:endParaRPr>
                    </a:p>
                  </a:txBody>
                  <a:tcPr marL="91425" marR="91425" marT="91425" marB="91425" anchor="ctr">
                    <a:lnL w="19050" cap="flat" cmpd="sng">
                      <a:solidFill>
                        <a:schemeClr val="accent3">
                          <a:alpha val="0"/>
                        </a:schemeClr>
                      </a:solidFill>
                      <a:prstDash val="solid"/>
                      <a:round/>
                      <a:headEnd type="none" w="sm" len="sm"/>
                      <a:tailEnd type="none" w="sm" len="sm"/>
                    </a:lnL>
                    <a:lnR w="19050" cap="flat" cmpd="sng">
                      <a:solidFill>
                        <a:schemeClr val="accent3">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accent3"/>
                          </a:solidFill>
                          <a:latin typeface="Didact Gothic"/>
                          <a:ea typeface="Didact Gothic"/>
                          <a:cs typeface="Didact Gothic"/>
                          <a:sym typeface="Didact Gothic"/>
                        </a:rPr>
                        <a:t>$600</a:t>
                      </a:r>
                      <a:endParaRPr>
                        <a:solidFill>
                          <a:schemeClr val="accent3"/>
                        </a:solidFill>
                        <a:latin typeface="Didact Gothic"/>
                        <a:ea typeface="Didact Gothic"/>
                        <a:cs typeface="Didact Gothic"/>
                        <a:sym typeface="Didact Gothic"/>
                      </a:endParaRPr>
                    </a:p>
                  </a:txBody>
                  <a:tcPr marL="91425" marR="91425" marT="91425" marB="91425" anchor="ctr">
                    <a:lnL w="19050" cap="flat" cmpd="sng">
                      <a:solidFill>
                        <a:schemeClr val="accent3">
                          <a:alpha val="0"/>
                        </a:schemeClr>
                      </a:solidFill>
                      <a:prstDash val="solid"/>
                      <a:round/>
                      <a:headEnd type="none" w="sm" len="sm"/>
                      <a:tailEnd type="none" w="sm" len="sm"/>
                    </a:lnL>
                    <a:lnR w="19050" cap="flat" cmpd="sng">
                      <a:solidFill>
                        <a:schemeClr val="accent3">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accent3"/>
                          </a:solidFill>
                          <a:latin typeface="Didact Gothic"/>
                          <a:ea typeface="Didact Gothic"/>
                          <a:cs typeface="Didact Gothic"/>
                          <a:sym typeface="Didact Gothic"/>
                        </a:rPr>
                        <a:t>$200</a:t>
                      </a:r>
                      <a:endParaRPr>
                        <a:solidFill>
                          <a:schemeClr val="accent3"/>
                        </a:solidFill>
                        <a:latin typeface="Didact Gothic"/>
                        <a:ea typeface="Didact Gothic"/>
                        <a:cs typeface="Didact Gothic"/>
                        <a:sym typeface="Didact Gothic"/>
                      </a:endParaRPr>
                    </a:p>
                  </a:txBody>
                  <a:tcPr marL="91425" marR="91425" marT="91425" marB="91425" anchor="ctr">
                    <a:lnL w="19050" cap="flat" cmpd="sng">
                      <a:solidFill>
                        <a:schemeClr val="accent3">
                          <a:alpha val="0"/>
                        </a:schemeClr>
                      </a:solidFill>
                      <a:prstDash val="solid"/>
                      <a:round/>
                      <a:headEnd type="none" w="sm" len="sm"/>
                      <a:tailEnd type="none" w="sm" len="sm"/>
                    </a:lnL>
                    <a:lnR w="19050" cap="flat" cmpd="sng">
                      <a:solidFill>
                        <a:schemeClr val="accent3">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accent3"/>
                          </a:solidFill>
                          <a:latin typeface="Didact Gothic"/>
                          <a:ea typeface="Didact Gothic"/>
                          <a:cs typeface="Didact Gothic"/>
                          <a:sym typeface="Didact Gothic"/>
                        </a:rPr>
                        <a:t>$100</a:t>
                      </a:r>
                      <a:endParaRPr>
                        <a:solidFill>
                          <a:schemeClr val="accent3"/>
                        </a:solidFill>
                        <a:latin typeface="Didact Gothic"/>
                        <a:ea typeface="Didact Gothic"/>
                        <a:cs typeface="Didact Gothic"/>
                        <a:sym typeface="Didact Gothic"/>
                      </a:endParaRPr>
                    </a:p>
                  </a:txBody>
                  <a:tcPr marL="91425" marR="91425" marT="91425" marB="91425" anchor="ctr">
                    <a:lnL w="19050" cap="flat" cmpd="sng">
                      <a:solidFill>
                        <a:schemeClr val="accent3">
                          <a:alpha val="0"/>
                        </a:schemeClr>
                      </a:solidFill>
                      <a:prstDash val="solid"/>
                      <a:round/>
                      <a:headEnd type="none" w="sm" len="sm"/>
                      <a:tailEnd type="none" w="sm" len="sm"/>
                    </a:lnL>
                    <a:lnR w="19050" cap="flat" cmpd="sng">
                      <a:solidFill>
                        <a:schemeClr val="accent3">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accent3"/>
                          </a:solidFill>
                          <a:latin typeface="Didact Gothic"/>
                          <a:ea typeface="Didact Gothic"/>
                          <a:cs typeface="Didact Gothic"/>
                          <a:sym typeface="Didact Gothic"/>
                        </a:rPr>
                        <a:t>$600</a:t>
                      </a:r>
                      <a:endParaRPr>
                        <a:solidFill>
                          <a:schemeClr val="accent3"/>
                        </a:solidFill>
                        <a:latin typeface="Didact Gothic"/>
                        <a:ea typeface="Didact Gothic"/>
                        <a:cs typeface="Didact Gothic"/>
                        <a:sym typeface="Didact Gothic"/>
                      </a:endParaRPr>
                    </a:p>
                  </a:txBody>
                  <a:tcPr marL="91425" marR="91425" marT="91425" marB="91425" anchor="ctr">
                    <a:lnL w="19050" cap="flat" cmpd="sng">
                      <a:solidFill>
                        <a:schemeClr val="accent3">
                          <a:alpha val="0"/>
                        </a:schemeClr>
                      </a:solidFill>
                      <a:prstDash val="solid"/>
                      <a:round/>
                      <a:headEnd type="none" w="sm" len="sm"/>
                      <a:tailEnd type="none" w="sm" len="sm"/>
                    </a:lnL>
                    <a:lnR w="19050" cap="flat" cmpd="sng">
                      <a:solidFill>
                        <a:schemeClr val="accent3">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551025">
                <a:tc>
                  <a:txBody>
                    <a:bodyPr/>
                    <a:lstStyle/>
                    <a:p>
                      <a:pPr marL="0" lvl="0" indent="0" algn="ctr" rtl="0">
                        <a:spcBef>
                          <a:spcPts val="0"/>
                        </a:spcBef>
                        <a:spcAft>
                          <a:spcPts val="0"/>
                        </a:spcAft>
                        <a:buClr>
                          <a:schemeClr val="dk1"/>
                        </a:buClr>
                        <a:buSzPts val="1100"/>
                        <a:buFont typeface="Arial"/>
                        <a:buNone/>
                      </a:pPr>
                      <a:r>
                        <a:rPr lang="en">
                          <a:solidFill>
                            <a:schemeClr val="accent3"/>
                          </a:solidFill>
                          <a:latin typeface="Didact Gothic"/>
                          <a:ea typeface="Didact Gothic"/>
                          <a:cs typeface="Didact Gothic"/>
                          <a:sym typeface="Didact Gothic"/>
                        </a:rPr>
                        <a:t>$1,700</a:t>
                      </a:r>
                      <a:endParaRPr>
                        <a:solidFill>
                          <a:schemeClr val="accent3"/>
                        </a:solidFill>
                        <a:latin typeface="Didact Gothic"/>
                        <a:ea typeface="Didact Gothic"/>
                        <a:cs typeface="Didact Gothic"/>
                        <a:sym typeface="Didact Gothic"/>
                      </a:endParaRPr>
                    </a:p>
                  </a:txBody>
                  <a:tcPr marL="91425" marR="91425" marT="91425" marB="91425" anchor="ctr">
                    <a:lnL w="19050" cap="flat" cmpd="sng">
                      <a:solidFill>
                        <a:schemeClr val="accent3">
                          <a:alpha val="0"/>
                        </a:schemeClr>
                      </a:solidFill>
                      <a:prstDash val="solid"/>
                      <a:round/>
                      <a:headEnd type="none" w="sm" len="sm"/>
                      <a:tailEnd type="none" w="sm" len="sm"/>
                    </a:lnL>
                    <a:lnR w="19050" cap="flat" cmpd="sng">
                      <a:solidFill>
                        <a:schemeClr val="accent3">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accent3"/>
                          </a:solidFill>
                          <a:latin typeface="Didact Gothic"/>
                          <a:ea typeface="Didact Gothic"/>
                          <a:cs typeface="Didact Gothic"/>
                          <a:sym typeface="Didact Gothic"/>
                        </a:rPr>
                        <a:t>$800</a:t>
                      </a:r>
                      <a:endParaRPr>
                        <a:solidFill>
                          <a:schemeClr val="accent3"/>
                        </a:solidFill>
                        <a:latin typeface="Didact Gothic"/>
                        <a:ea typeface="Didact Gothic"/>
                        <a:cs typeface="Didact Gothic"/>
                        <a:sym typeface="Didact Gothic"/>
                      </a:endParaRPr>
                    </a:p>
                  </a:txBody>
                  <a:tcPr marL="91425" marR="91425" marT="91425" marB="91425" anchor="ctr">
                    <a:lnL w="19050" cap="flat" cmpd="sng">
                      <a:solidFill>
                        <a:schemeClr val="accent3">
                          <a:alpha val="0"/>
                        </a:schemeClr>
                      </a:solidFill>
                      <a:prstDash val="solid"/>
                      <a:round/>
                      <a:headEnd type="none" w="sm" len="sm"/>
                      <a:tailEnd type="none" w="sm" len="sm"/>
                    </a:lnL>
                    <a:lnR w="19050" cap="flat" cmpd="sng">
                      <a:solidFill>
                        <a:schemeClr val="accent3">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accent3"/>
                          </a:solidFill>
                          <a:latin typeface="Didact Gothic"/>
                          <a:ea typeface="Didact Gothic"/>
                          <a:cs typeface="Didact Gothic"/>
                          <a:sym typeface="Didact Gothic"/>
                        </a:rPr>
                        <a:t>$2,500</a:t>
                      </a:r>
                      <a:endParaRPr>
                        <a:solidFill>
                          <a:schemeClr val="accent3"/>
                        </a:solidFill>
                        <a:latin typeface="Didact Gothic"/>
                        <a:ea typeface="Didact Gothic"/>
                        <a:cs typeface="Didact Gothic"/>
                        <a:sym typeface="Didact Gothic"/>
                      </a:endParaRPr>
                    </a:p>
                  </a:txBody>
                  <a:tcPr marL="91425" marR="91425" marT="91425" marB="91425" anchor="ctr">
                    <a:lnL w="19050" cap="flat" cmpd="sng">
                      <a:solidFill>
                        <a:schemeClr val="accent3">
                          <a:alpha val="0"/>
                        </a:schemeClr>
                      </a:solidFill>
                      <a:prstDash val="solid"/>
                      <a:round/>
                      <a:headEnd type="none" w="sm" len="sm"/>
                      <a:tailEnd type="none" w="sm" len="sm"/>
                    </a:lnL>
                    <a:lnR w="19050" cap="flat" cmpd="sng">
                      <a:solidFill>
                        <a:schemeClr val="accent3">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accent3"/>
                          </a:solidFill>
                          <a:latin typeface="Didact Gothic"/>
                          <a:ea typeface="Didact Gothic"/>
                          <a:cs typeface="Didact Gothic"/>
                          <a:sym typeface="Didact Gothic"/>
                        </a:rPr>
                        <a:t>$700</a:t>
                      </a:r>
                      <a:endParaRPr>
                        <a:solidFill>
                          <a:schemeClr val="accent3"/>
                        </a:solidFill>
                        <a:latin typeface="Didact Gothic"/>
                        <a:ea typeface="Didact Gothic"/>
                        <a:cs typeface="Didact Gothic"/>
                        <a:sym typeface="Didact Gothic"/>
                      </a:endParaRPr>
                    </a:p>
                  </a:txBody>
                  <a:tcPr marL="91425" marR="91425" marT="91425" marB="91425" anchor="ctr">
                    <a:lnL w="19050" cap="flat" cmpd="sng">
                      <a:solidFill>
                        <a:schemeClr val="accent3">
                          <a:alpha val="0"/>
                        </a:schemeClr>
                      </a:solidFill>
                      <a:prstDash val="solid"/>
                      <a:round/>
                      <a:headEnd type="none" w="sm" len="sm"/>
                      <a:tailEnd type="none" w="sm" len="sm"/>
                    </a:lnL>
                    <a:lnR w="19050" cap="flat" cmpd="sng">
                      <a:solidFill>
                        <a:schemeClr val="accent3">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accent3"/>
                          </a:solidFill>
                          <a:latin typeface="Didact Gothic"/>
                          <a:ea typeface="Didact Gothic"/>
                          <a:cs typeface="Didact Gothic"/>
                          <a:sym typeface="Didact Gothic"/>
                        </a:rPr>
                        <a:t>$800</a:t>
                      </a:r>
                      <a:endParaRPr>
                        <a:solidFill>
                          <a:schemeClr val="accent3"/>
                        </a:solidFill>
                        <a:latin typeface="Didact Gothic"/>
                        <a:ea typeface="Didact Gothic"/>
                        <a:cs typeface="Didact Gothic"/>
                        <a:sym typeface="Didact Gothic"/>
                      </a:endParaRPr>
                    </a:p>
                  </a:txBody>
                  <a:tcPr marL="91425" marR="91425" marT="91425" marB="91425" anchor="ctr">
                    <a:lnL w="19050" cap="flat" cmpd="sng">
                      <a:solidFill>
                        <a:schemeClr val="accent3">
                          <a:alpha val="0"/>
                        </a:schemeClr>
                      </a:solidFill>
                      <a:prstDash val="solid"/>
                      <a:round/>
                      <a:headEnd type="none" w="sm" len="sm"/>
                      <a:tailEnd type="none" w="sm" len="sm"/>
                    </a:lnL>
                    <a:lnR w="19050" cap="flat" cmpd="sng">
                      <a:solidFill>
                        <a:schemeClr val="accent3">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551025">
                <a:tc>
                  <a:txBody>
                    <a:bodyPr/>
                    <a:lstStyle/>
                    <a:p>
                      <a:pPr marL="0" lvl="0" indent="0" algn="ctr" rtl="0">
                        <a:spcBef>
                          <a:spcPts val="0"/>
                        </a:spcBef>
                        <a:spcAft>
                          <a:spcPts val="0"/>
                        </a:spcAft>
                        <a:buClr>
                          <a:schemeClr val="dk1"/>
                        </a:buClr>
                        <a:buSzPts val="1100"/>
                        <a:buFont typeface="Arial"/>
                        <a:buNone/>
                      </a:pPr>
                      <a:r>
                        <a:rPr lang="en" b="1">
                          <a:solidFill>
                            <a:schemeClr val="accent3"/>
                          </a:solidFill>
                          <a:latin typeface="Didact Gothic"/>
                          <a:ea typeface="Didact Gothic"/>
                          <a:cs typeface="Didact Gothic"/>
                          <a:sym typeface="Didact Gothic"/>
                        </a:rPr>
                        <a:t>$7,100</a:t>
                      </a:r>
                      <a:endParaRPr b="1">
                        <a:solidFill>
                          <a:schemeClr val="accent3"/>
                        </a:solidFill>
                        <a:latin typeface="Didact Gothic"/>
                        <a:ea typeface="Didact Gothic"/>
                        <a:cs typeface="Didact Gothic"/>
                        <a:sym typeface="Didact Gothic"/>
                      </a:endParaRPr>
                    </a:p>
                  </a:txBody>
                  <a:tcPr marL="91425" marR="91425" marT="91425" marB="91425" anchor="ctr">
                    <a:lnL w="19050" cap="flat" cmpd="sng">
                      <a:solidFill>
                        <a:schemeClr val="accent3">
                          <a:alpha val="0"/>
                        </a:schemeClr>
                      </a:solidFill>
                      <a:prstDash val="solid"/>
                      <a:round/>
                      <a:headEnd type="none" w="sm" len="sm"/>
                      <a:tailEnd type="none" w="sm" len="sm"/>
                    </a:lnL>
                    <a:lnR w="19050" cap="flat" cmpd="sng">
                      <a:solidFill>
                        <a:schemeClr val="accent3">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b="1">
                          <a:solidFill>
                            <a:schemeClr val="accent3"/>
                          </a:solidFill>
                          <a:latin typeface="Didact Gothic"/>
                          <a:ea typeface="Didact Gothic"/>
                          <a:cs typeface="Didact Gothic"/>
                          <a:sym typeface="Didact Gothic"/>
                        </a:rPr>
                        <a:t>$4,500</a:t>
                      </a:r>
                      <a:endParaRPr b="1">
                        <a:solidFill>
                          <a:schemeClr val="accent3"/>
                        </a:solidFill>
                        <a:latin typeface="Didact Gothic"/>
                        <a:ea typeface="Didact Gothic"/>
                        <a:cs typeface="Didact Gothic"/>
                        <a:sym typeface="Didact Gothic"/>
                      </a:endParaRPr>
                    </a:p>
                  </a:txBody>
                  <a:tcPr marL="91425" marR="91425" marT="91425" marB="91425" anchor="ctr">
                    <a:lnL w="19050" cap="flat" cmpd="sng">
                      <a:solidFill>
                        <a:schemeClr val="accent3">
                          <a:alpha val="0"/>
                        </a:schemeClr>
                      </a:solidFill>
                      <a:prstDash val="solid"/>
                      <a:round/>
                      <a:headEnd type="none" w="sm" len="sm"/>
                      <a:tailEnd type="none" w="sm" len="sm"/>
                    </a:lnL>
                    <a:lnR w="19050" cap="flat" cmpd="sng">
                      <a:solidFill>
                        <a:schemeClr val="accent3">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b="1">
                          <a:solidFill>
                            <a:schemeClr val="accent3"/>
                          </a:solidFill>
                          <a:latin typeface="Didact Gothic"/>
                          <a:ea typeface="Didact Gothic"/>
                          <a:cs typeface="Didact Gothic"/>
                          <a:sym typeface="Didact Gothic"/>
                        </a:rPr>
                        <a:t>$3,100</a:t>
                      </a:r>
                      <a:endParaRPr b="1">
                        <a:solidFill>
                          <a:schemeClr val="accent3"/>
                        </a:solidFill>
                        <a:latin typeface="Didact Gothic"/>
                        <a:ea typeface="Didact Gothic"/>
                        <a:cs typeface="Didact Gothic"/>
                        <a:sym typeface="Didact Gothic"/>
                      </a:endParaRPr>
                    </a:p>
                  </a:txBody>
                  <a:tcPr marL="91425" marR="91425" marT="91425" marB="91425" anchor="ctr">
                    <a:lnL w="19050" cap="flat" cmpd="sng">
                      <a:solidFill>
                        <a:schemeClr val="accent3">
                          <a:alpha val="0"/>
                        </a:schemeClr>
                      </a:solidFill>
                      <a:prstDash val="solid"/>
                      <a:round/>
                      <a:headEnd type="none" w="sm" len="sm"/>
                      <a:tailEnd type="none" w="sm" len="sm"/>
                    </a:lnL>
                    <a:lnR w="19050" cap="flat" cmpd="sng">
                      <a:solidFill>
                        <a:schemeClr val="accent3">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b="1">
                          <a:solidFill>
                            <a:schemeClr val="accent3"/>
                          </a:solidFill>
                          <a:latin typeface="Didact Gothic"/>
                          <a:ea typeface="Didact Gothic"/>
                          <a:cs typeface="Didact Gothic"/>
                          <a:sym typeface="Didact Gothic"/>
                        </a:rPr>
                        <a:t>$2,100</a:t>
                      </a:r>
                      <a:endParaRPr b="1">
                        <a:solidFill>
                          <a:schemeClr val="accent3"/>
                        </a:solidFill>
                        <a:latin typeface="Didact Gothic"/>
                        <a:ea typeface="Didact Gothic"/>
                        <a:cs typeface="Didact Gothic"/>
                        <a:sym typeface="Didact Gothic"/>
                      </a:endParaRPr>
                    </a:p>
                  </a:txBody>
                  <a:tcPr marL="91425" marR="91425" marT="91425" marB="91425" anchor="ctr">
                    <a:lnL w="19050" cap="flat" cmpd="sng">
                      <a:solidFill>
                        <a:schemeClr val="accent3">
                          <a:alpha val="0"/>
                        </a:schemeClr>
                      </a:solidFill>
                      <a:prstDash val="solid"/>
                      <a:round/>
                      <a:headEnd type="none" w="sm" len="sm"/>
                      <a:tailEnd type="none" w="sm" len="sm"/>
                    </a:lnL>
                    <a:lnR w="19050" cap="flat" cmpd="sng">
                      <a:solidFill>
                        <a:schemeClr val="accent3">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b="1">
                          <a:solidFill>
                            <a:schemeClr val="accent3"/>
                          </a:solidFill>
                          <a:latin typeface="Didact Gothic"/>
                          <a:ea typeface="Didact Gothic"/>
                          <a:cs typeface="Didact Gothic"/>
                          <a:sym typeface="Didact Gothic"/>
                        </a:rPr>
                        <a:t>$4,400</a:t>
                      </a:r>
                      <a:endParaRPr b="1">
                        <a:solidFill>
                          <a:schemeClr val="accent3"/>
                        </a:solidFill>
                        <a:latin typeface="Didact Gothic"/>
                        <a:ea typeface="Didact Gothic"/>
                        <a:cs typeface="Didact Gothic"/>
                        <a:sym typeface="Didact Gothic"/>
                      </a:endParaRPr>
                    </a:p>
                  </a:txBody>
                  <a:tcPr marL="91425" marR="91425" marT="91425" marB="91425" anchor="ctr">
                    <a:lnL w="19050" cap="flat" cmpd="sng">
                      <a:solidFill>
                        <a:schemeClr val="accent3">
                          <a:alpha val="0"/>
                        </a:schemeClr>
                      </a:solidFill>
                      <a:prstDash val="solid"/>
                      <a:round/>
                      <a:headEnd type="none" w="sm" len="sm"/>
                      <a:tailEnd type="none" w="sm" len="sm"/>
                    </a:lnL>
                    <a:lnR w="19050" cap="flat" cmpd="sng">
                      <a:solidFill>
                        <a:schemeClr val="accent3">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alpha val="0"/>
                        </a:scheme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4"/>
          <p:cNvSpPr txBox="1">
            <a:spLocks noGrp="1"/>
          </p:cNvSpPr>
          <p:nvPr>
            <p:ph type="title" idx="21"/>
          </p:nvPr>
        </p:nvSpPr>
        <p:spPr>
          <a:xfrm>
            <a:off x="598022" y="493337"/>
            <a:ext cx="5483400" cy="71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232" name="Google Shape;232;p34"/>
          <p:cNvSpPr txBox="1">
            <a:spLocks noGrp="1"/>
          </p:cNvSpPr>
          <p:nvPr>
            <p:ph type="title" idx="4"/>
          </p:nvPr>
        </p:nvSpPr>
        <p:spPr>
          <a:xfrm>
            <a:off x="824710" y="1551200"/>
            <a:ext cx="7974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33" name="Google Shape;233;p34"/>
          <p:cNvSpPr txBox="1">
            <a:spLocks noGrp="1"/>
          </p:cNvSpPr>
          <p:nvPr>
            <p:ph type="title"/>
          </p:nvPr>
        </p:nvSpPr>
        <p:spPr>
          <a:xfrm>
            <a:off x="1670332" y="1623744"/>
            <a:ext cx="2732700" cy="40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 US</a:t>
            </a:r>
            <a:endParaRPr/>
          </a:p>
        </p:txBody>
      </p:sp>
      <p:sp>
        <p:nvSpPr>
          <p:cNvPr id="234" name="Google Shape;234;p34"/>
          <p:cNvSpPr txBox="1">
            <a:spLocks noGrp="1"/>
          </p:cNvSpPr>
          <p:nvPr>
            <p:ph type="subTitle" idx="1"/>
          </p:nvPr>
        </p:nvSpPr>
        <p:spPr>
          <a:xfrm>
            <a:off x="1670325" y="1900478"/>
            <a:ext cx="2732700" cy="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Topic of the section here</a:t>
            </a:r>
            <a:endParaRPr/>
          </a:p>
          <a:p>
            <a:pPr marL="0" lvl="0" indent="0" algn="l" rtl="0">
              <a:spcBef>
                <a:spcPts val="0"/>
              </a:spcBef>
              <a:spcAft>
                <a:spcPts val="0"/>
              </a:spcAft>
              <a:buNone/>
            </a:pPr>
            <a:endParaRPr/>
          </a:p>
        </p:txBody>
      </p:sp>
      <p:sp>
        <p:nvSpPr>
          <p:cNvPr id="235" name="Google Shape;235;p34"/>
          <p:cNvSpPr txBox="1">
            <a:spLocks noGrp="1"/>
          </p:cNvSpPr>
          <p:nvPr>
            <p:ph type="title" idx="2"/>
          </p:nvPr>
        </p:nvSpPr>
        <p:spPr>
          <a:xfrm>
            <a:off x="5936077" y="1623744"/>
            <a:ext cx="2732700" cy="40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CONTENT PLAN</a:t>
            </a:r>
            <a:endParaRPr/>
          </a:p>
        </p:txBody>
      </p:sp>
      <p:sp>
        <p:nvSpPr>
          <p:cNvPr id="236" name="Google Shape;236;p34"/>
          <p:cNvSpPr txBox="1">
            <a:spLocks noGrp="1"/>
          </p:cNvSpPr>
          <p:nvPr>
            <p:ph type="subTitle" idx="3"/>
          </p:nvPr>
        </p:nvSpPr>
        <p:spPr>
          <a:xfrm>
            <a:off x="5936074" y="1900478"/>
            <a:ext cx="2732700" cy="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Topic of the section here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37" name="Google Shape;237;p34"/>
          <p:cNvSpPr txBox="1">
            <a:spLocks noGrp="1"/>
          </p:cNvSpPr>
          <p:nvPr>
            <p:ph type="title" idx="5"/>
          </p:nvPr>
        </p:nvSpPr>
        <p:spPr>
          <a:xfrm>
            <a:off x="5093760" y="1551200"/>
            <a:ext cx="7974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38" name="Google Shape;238;p34"/>
          <p:cNvSpPr txBox="1">
            <a:spLocks noGrp="1"/>
          </p:cNvSpPr>
          <p:nvPr>
            <p:ph type="title" idx="6"/>
          </p:nvPr>
        </p:nvSpPr>
        <p:spPr>
          <a:xfrm>
            <a:off x="1670332" y="2679616"/>
            <a:ext cx="2732700" cy="40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MARKET ANALYSIS</a:t>
            </a:r>
            <a:endParaRPr/>
          </a:p>
        </p:txBody>
      </p:sp>
      <p:sp>
        <p:nvSpPr>
          <p:cNvPr id="239" name="Google Shape;239;p34"/>
          <p:cNvSpPr txBox="1">
            <a:spLocks noGrp="1"/>
          </p:cNvSpPr>
          <p:nvPr>
            <p:ph type="subTitle" idx="7"/>
          </p:nvPr>
        </p:nvSpPr>
        <p:spPr>
          <a:xfrm>
            <a:off x="1670325" y="2956351"/>
            <a:ext cx="2732700" cy="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Topic of the section here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0" name="Google Shape;240;p34"/>
          <p:cNvSpPr txBox="1">
            <a:spLocks noGrp="1"/>
          </p:cNvSpPr>
          <p:nvPr>
            <p:ph type="title" idx="8"/>
          </p:nvPr>
        </p:nvSpPr>
        <p:spPr>
          <a:xfrm>
            <a:off x="824710" y="2607075"/>
            <a:ext cx="7974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41" name="Google Shape;241;p34"/>
          <p:cNvSpPr txBox="1">
            <a:spLocks noGrp="1"/>
          </p:cNvSpPr>
          <p:nvPr>
            <p:ph type="title" idx="9"/>
          </p:nvPr>
        </p:nvSpPr>
        <p:spPr>
          <a:xfrm>
            <a:off x="5936077" y="2679616"/>
            <a:ext cx="2732700" cy="40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BUDGET</a:t>
            </a:r>
            <a:endParaRPr/>
          </a:p>
        </p:txBody>
      </p:sp>
      <p:sp>
        <p:nvSpPr>
          <p:cNvPr id="242" name="Google Shape;242;p34"/>
          <p:cNvSpPr txBox="1">
            <a:spLocks noGrp="1"/>
          </p:cNvSpPr>
          <p:nvPr>
            <p:ph type="subTitle" idx="13"/>
          </p:nvPr>
        </p:nvSpPr>
        <p:spPr>
          <a:xfrm>
            <a:off x="5936074" y="2956351"/>
            <a:ext cx="2732700" cy="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Topic of the section here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3" name="Google Shape;243;p34"/>
          <p:cNvSpPr txBox="1">
            <a:spLocks noGrp="1"/>
          </p:cNvSpPr>
          <p:nvPr>
            <p:ph type="title" idx="14"/>
          </p:nvPr>
        </p:nvSpPr>
        <p:spPr>
          <a:xfrm>
            <a:off x="5093760" y="2607075"/>
            <a:ext cx="7974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44" name="Google Shape;244;p34"/>
          <p:cNvSpPr txBox="1">
            <a:spLocks noGrp="1"/>
          </p:cNvSpPr>
          <p:nvPr>
            <p:ph type="title" idx="15"/>
          </p:nvPr>
        </p:nvSpPr>
        <p:spPr>
          <a:xfrm>
            <a:off x="1670332" y="3735487"/>
            <a:ext cx="2732700" cy="40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GOALS &amp; STRATEGY</a:t>
            </a:r>
            <a:endParaRPr/>
          </a:p>
        </p:txBody>
      </p:sp>
      <p:sp>
        <p:nvSpPr>
          <p:cNvPr id="245" name="Google Shape;245;p34"/>
          <p:cNvSpPr txBox="1">
            <a:spLocks noGrp="1"/>
          </p:cNvSpPr>
          <p:nvPr>
            <p:ph type="subTitle" idx="16"/>
          </p:nvPr>
        </p:nvSpPr>
        <p:spPr>
          <a:xfrm>
            <a:off x="1670325" y="4012225"/>
            <a:ext cx="2732700" cy="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Topic of the section here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6" name="Google Shape;246;p34"/>
          <p:cNvSpPr txBox="1">
            <a:spLocks noGrp="1"/>
          </p:cNvSpPr>
          <p:nvPr>
            <p:ph type="title" idx="17"/>
          </p:nvPr>
        </p:nvSpPr>
        <p:spPr>
          <a:xfrm>
            <a:off x="824710" y="3662950"/>
            <a:ext cx="7974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47" name="Google Shape;247;p34"/>
          <p:cNvSpPr txBox="1">
            <a:spLocks noGrp="1"/>
          </p:cNvSpPr>
          <p:nvPr>
            <p:ph type="title" idx="18"/>
          </p:nvPr>
        </p:nvSpPr>
        <p:spPr>
          <a:xfrm>
            <a:off x="5936077" y="3735487"/>
            <a:ext cx="2732700" cy="40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KPI OVERVIEW</a:t>
            </a:r>
            <a:endParaRPr/>
          </a:p>
        </p:txBody>
      </p:sp>
      <p:sp>
        <p:nvSpPr>
          <p:cNvPr id="248" name="Google Shape;248;p34"/>
          <p:cNvSpPr txBox="1">
            <a:spLocks noGrp="1"/>
          </p:cNvSpPr>
          <p:nvPr>
            <p:ph type="subTitle" idx="19"/>
          </p:nvPr>
        </p:nvSpPr>
        <p:spPr>
          <a:xfrm>
            <a:off x="5936074" y="4012225"/>
            <a:ext cx="2732700" cy="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Topic of the section here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9" name="Google Shape;249;p34"/>
          <p:cNvSpPr txBox="1">
            <a:spLocks noGrp="1"/>
          </p:cNvSpPr>
          <p:nvPr>
            <p:ph type="title" idx="20"/>
          </p:nvPr>
        </p:nvSpPr>
        <p:spPr>
          <a:xfrm>
            <a:off x="5093760" y="3662950"/>
            <a:ext cx="797400" cy="6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61"/>
          <p:cNvSpPr txBox="1">
            <a:spLocks noGrp="1"/>
          </p:cNvSpPr>
          <p:nvPr>
            <p:ph type="subTitle" idx="1"/>
          </p:nvPr>
        </p:nvSpPr>
        <p:spPr>
          <a:xfrm>
            <a:off x="4572000" y="1371725"/>
            <a:ext cx="3971100" cy="121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 youremail@freepik.com </a:t>
            </a:r>
            <a:endParaRPr/>
          </a:p>
          <a:p>
            <a:pPr marL="0" lvl="0" indent="0" algn="ctr" rtl="0">
              <a:spcBef>
                <a:spcPts val="0"/>
              </a:spcBef>
              <a:spcAft>
                <a:spcPts val="0"/>
              </a:spcAft>
              <a:buNone/>
            </a:pPr>
            <a:r>
              <a:rPr lang="en"/>
              <a:t>+91 620 421 838</a:t>
            </a:r>
            <a:endParaRPr/>
          </a:p>
          <a:p>
            <a:pPr marL="0" lvl="0" indent="0" algn="ctr" rtl="0">
              <a:spcBef>
                <a:spcPts val="0"/>
              </a:spcBef>
              <a:spcAft>
                <a:spcPts val="0"/>
              </a:spcAft>
              <a:buNone/>
            </a:pPr>
            <a:r>
              <a:rPr lang="en"/>
              <a:t>yourcompany.com</a:t>
            </a:r>
            <a:endParaRPr/>
          </a:p>
          <a:p>
            <a:pPr marL="0" lvl="0" indent="0" algn="ctr" rtl="0">
              <a:spcBef>
                <a:spcPts val="0"/>
              </a:spcBef>
              <a:spcAft>
                <a:spcPts val="0"/>
              </a:spcAft>
              <a:buNone/>
            </a:pPr>
            <a:endParaRPr/>
          </a:p>
        </p:txBody>
      </p:sp>
      <p:sp>
        <p:nvSpPr>
          <p:cNvPr id="958" name="Google Shape;958;p61"/>
          <p:cNvSpPr txBox="1"/>
          <p:nvPr/>
        </p:nvSpPr>
        <p:spPr>
          <a:xfrm>
            <a:off x="4572000" y="4149748"/>
            <a:ext cx="3971100" cy="416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dk1"/>
                </a:solidFill>
                <a:latin typeface="Didact Gothic"/>
                <a:ea typeface="Didact Gothic"/>
                <a:cs typeface="Didact Gothic"/>
                <a:sym typeface="Didact Gothic"/>
              </a:rPr>
              <a:t>Please keep this slide for attribution</a:t>
            </a:r>
            <a:endParaRPr sz="1200">
              <a:solidFill>
                <a:schemeClr val="dk1"/>
              </a:solidFill>
              <a:latin typeface="Didact Gothic"/>
              <a:ea typeface="Didact Gothic"/>
              <a:cs typeface="Didact Gothic"/>
              <a:sym typeface="Didact Gothic"/>
            </a:endParaRPr>
          </a:p>
        </p:txBody>
      </p:sp>
      <p:grpSp>
        <p:nvGrpSpPr>
          <p:cNvPr id="959" name="Google Shape;959;p61"/>
          <p:cNvGrpSpPr/>
          <p:nvPr/>
        </p:nvGrpSpPr>
        <p:grpSpPr>
          <a:xfrm>
            <a:off x="6732451" y="2877981"/>
            <a:ext cx="321612" cy="321651"/>
            <a:chOff x="1379798" y="1723250"/>
            <a:chExt cx="397887" cy="397887"/>
          </a:xfrm>
        </p:grpSpPr>
        <p:sp>
          <p:nvSpPr>
            <p:cNvPr id="960" name="Google Shape;960;p6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61"/>
          <p:cNvGrpSpPr/>
          <p:nvPr/>
        </p:nvGrpSpPr>
        <p:grpSpPr>
          <a:xfrm>
            <a:off x="5387448" y="2877981"/>
            <a:ext cx="321629" cy="321651"/>
            <a:chOff x="266768" y="1721375"/>
            <a:chExt cx="397907" cy="397887"/>
          </a:xfrm>
        </p:grpSpPr>
        <p:sp>
          <p:nvSpPr>
            <p:cNvPr id="965" name="Google Shape;965;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61"/>
          <p:cNvGrpSpPr/>
          <p:nvPr/>
        </p:nvGrpSpPr>
        <p:grpSpPr>
          <a:xfrm>
            <a:off x="6059960" y="2877981"/>
            <a:ext cx="321595" cy="321651"/>
            <a:chOff x="864491" y="1723250"/>
            <a:chExt cx="397866" cy="397887"/>
          </a:xfrm>
        </p:grpSpPr>
        <p:sp>
          <p:nvSpPr>
            <p:cNvPr id="968" name="Google Shape;968;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 name="Google Shape;971;p61"/>
          <p:cNvSpPr/>
          <p:nvPr/>
        </p:nvSpPr>
        <p:spPr>
          <a:xfrm>
            <a:off x="7404962" y="2907185"/>
            <a:ext cx="322684" cy="263144"/>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2" name="Google Shape;972;p61"/>
          <p:cNvPicPr preferRelativeResize="0"/>
          <p:nvPr/>
        </p:nvPicPr>
        <p:blipFill rotWithShape="1">
          <a:blip r:embed="rId3">
            <a:alphaModFix/>
          </a:blip>
          <a:srcRect l="30791" t="4323" r="26655" b="18468"/>
          <a:stretch/>
        </p:blipFill>
        <p:spPr>
          <a:xfrm flipH="1">
            <a:off x="713228" y="711300"/>
            <a:ext cx="3641486" cy="3716326"/>
          </a:xfrm>
          <a:prstGeom prst="rect">
            <a:avLst/>
          </a:prstGeom>
          <a:noFill/>
          <a:ln>
            <a:noFill/>
          </a:ln>
        </p:spPr>
      </p:pic>
      <p:sp>
        <p:nvSpPr>
          <p:cNvPr id="973" name="Google Shape;973;p61"/>
          <p:cNvSpPr txBox="1">
            <a:spLocks noGrp="1"/>
          </p:cNvSpPr>
          <p:nvPr>
            <p:ph type="ctrTitle"/>
          </p:nvPr>
        </p:nvSpPr>
        <p:spPr>
          <a:xfrm>
            <a:off x="4572000" y="458525"/>
            <a:ext cx="3971100" cy="91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62"/>
          <p:cNvSpPr txBox="1">
            <a:spLocks noGrp="1"/>
          </p:cNvSpPr>
          <p:nvPr>
            <p:ph type="body" idx="1"/>
          </p:nvPr>
        </p:nvSpPr>
        <p:spPr>
          <a:xfrm>
            <a:off x="594800" y="1739072"/>
            <a:ext cx="3888300" cy="25032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en" sz="1500" b="1">
                <a:solidFill>
                  <a:schemeClr val="accent3"/>
                </a:solidFill>
                <a:latin typeface="Lexend Giga"/>
                <a:ea typeface="Lexend Giga"/>
                <a:cs typeface="Lexend Giga"/>
                <a:sym typeface="Lexend Giga"/>
              </a:rPr>
              <a:t>PHOTOS:</a:t>
            </a:r>
            <a:endParaRPr sz="1500" b="1">
              <a:solidFill>
                <a:schemeClr val="accent3"/>
              </a:solidFill>
              <a:latin typeface="Lexend Giga"/>
              <a:ea typeface="Lexend Giga"/>
              <a:cs typeface="Lexend Giga"/>
              <a:sym typeface="Lexend Giga"/>
            </a:endParaRPr>
          </a:p>
          <a:p>
            <a:pPr marL="457200" marR="50800" lvl="0" indent="-304800" algn="l" rtl="0">
              <a:lnSpc>
                <a:spcPct val="115000"/>
              </a:lnSpc>
              <a:spcBef>
                <a:spcPts val="0"/>
              </a:spcBef>
              <a:spcAft>
                <a:spcPts val="0"/>
              </a:spcAft>
              <a:buSzPts val="1200"/>
              <a:buChar char="●"/>
            </a:pPr>
            <a:r>
              <a:rPr lang="en" sz="1200">
                <a:solidFill>
                  <a:schemeClr val="hlink"/>
                </a:solidFill>
                <a:uFill>
                  <a:noFill/>
                </a:uFill>
                <a:hlinkClick r:id="rId3"/>
              </a:rPr>
              <a:t>Side view of elegant man in shirt and suit</a:t>
            </a:r>
            <a:endParaRPr sz="1200">
              <a:solidFill>
                <a:srgbClr val="374957"/>
              </a:solidFill>
            </a:endParaRPr>
          </a:p>
          <a:p>
            <a:pPr marL="457200" marR="50800" lvl="0" indent="-304800" algn="l" rtl="0">
              <a:lnSpc>
                <a:spcPct val="115000"/>
              </a:lnSpc>
              <a:spcBef>
                <a:spcPts val="0"/>
              </a:spcBef>
              <a:spcAft>
                <a:spcPts val="0"/>
              </a:spcAft>
              <a:buSzPts val="1200"/>
              <a:buChar char="●"/>
            </a:pPr>
            <a:r>
              <a:rPr lang="en" sz="1200">
                <a:solidFill>
                  <a:schemeClr val="hlink"/>
                </a:solidFill>
                <a:uFill>
                  <a:noFill/>
                </a:uFill>
                <a:hlinkClick r:id="rId4"/>
              </a:rPr>
              <a:t>An african and caucasian woman with eye closed standing back to back against grey background</a:t>
            </a:r>
            <a:endParaRPr sz="1200">
              <a:solidFill>
                <a:srgbClr val="374957"/>
              </a:solidFill>
            </a:endParaRPr>
          </a:p>
          <a:p>
            <a:pPr marL="457200" marR="50800" lvl="0" indent="-304800" algn="l" rtl="0">
              <a:lnSpc>
                <a:spcPct val="115000"/>
              </a:lnSpc>
              <a:spcBef>
                <a:spcPts val="0"/>
              </a:spcBef>
              <a:spcAft>
                <a:spcPts val="0"/>
              </a:spcAft>
              <a:buClr>
                <a:srgbClr val="374957"/>
              </a:buClr>
              <a:buSzPts val="1200"/>
              <a:buChar char="●"/>
            </a:pPr>
            <a:r>
              <a:rPr lang="en" sz="1200">
                <a:solidFill>
                  <a:schemeClr val="hlink"/>
                </a:solidFill>
                <a:uFill>
                  <a:noFill/>
                </a:uFill>
                <a:hlinkClick r:id="rId5"/>
              </a:rPr>
              <a:t>Strokes of pastel colors lipstick</a:t>
            </a:r>
            <a:endParaRPr sz="1200">
              <a:solidFill>
                <a:srgbClr val="374957"/>
              </a:solidFill>
            </a:endParaRPr>
          </a:p>
          <a:p>
            <a:pPr marL="457200" marR="50800" lvl="0" indent="-304800" algn="l" rtl="0">
              <a:lnSpc>
                <a:spcPct val="115000"/>
              </a:lnSpc>
              <a:spcBef>
                <a:spcPts val="0"/>
              </a:spcBef>
              <a:spcAft>
                <a:spcPts val="0"/>
              </a:spcAft>
              <a:buSzPts val="1200"/>
              <a:buChar char="●"/>
            </a:pPr>
            <a:r>
              <a:rPr lang="en" sz="1200">
                <a:solidFill>
                  <a:schemeClr val="hlink"/>
                </a:solidFill>
                <a:uFill>
                  <a:noFill/>
                </a:uFill>
                <a:hlinkClick r:id="rId6"/>
              </a:rPr>
              <a:t>Happy young woman posing with hat</a:t>
            </a:r>
            <a:endParaRPr sz="1200">
              <a:solidFill>
                <a:srgbClr val="374957"/>
              </a:solidFill>
            </a:endParaRPr>
          </a:p>
          <a:p>
            <a:pPr marL="457200" marR="50800" lvl="0" indent="-304800" algn="l" rtl="0">
              <a:lnSpc>
                <a:spcPct val="115000"/>
              </a:lnSpc>
              <a:spcBef>
                <a:spcPts val="0"/>
              </a:spcBef>
              <a:spcAft>
                <a:spcPts val="0"/>
              </a:spcAft>
              <a:buSzPts val="1200"/>
              <a:buChar char="●"/>
            </a:pPr>
            <a:r>
              <a:rPr lang="en" sz="1200">
                <a:solidFill>
                  <a:schemeClr val="hlink"/>
                </a:solidFill>
                <a:uFill>
                  <a:noFill/>
                </a:uFill>
                <a:hlinkClick r:id="rId7"/>
              </a:rPr>
              <a:t>Boudoir concept with young woman</a:t>
            </a:r>
            <a:endParaRPr sz="1200">
              <a:solidFill>
                <a:srgbClr val="374957"/>
              </a:solidFill>
            </a:endParaRPr>
          </a:p>
          <a:p>
            <a:pPr marL="457200" marR="50800" lvl="0" indent="-304800" algn="l" rtl="0">
              <a:lnSpc>
                <a:spcPct val="115000"/>
              </a:lnSpc>
              <a:spcBef>
                <a:spcPts val="0"/>
              </a:spcBef>
              <a:spcAft>
                <a:spcPts val="0"/>
              </a:spcAft>
              <a:buClr>
                <a:srgbClr val="374957"/>
              </a:buClr>
              <a:buSzPts val="1200"/>
              <a:buChar char="●"/>
            </a:pPr>
            <a:r>
              <a:rPr lang="en" sz="1200">
                <a:solidFill>
                  <a:schemeClr val="hlink"/>
                </a:solidFill>
                <a:uFill>
                  <a:noFill/>
                </a:uFill>
                <a:hlinkClick r:id="rId8"/>
              </a:rPr>
              <a:t>Interracial young couple face looking at camera</a:t>
            </a:r>
            <a:endParaRPr sz="1200">
              <a:solidFill>
                <a:srgbClr val="374957"/>
              </a:solidFill>
            </a:endParaRPr>
          </a:p>
          <a:p>
            <a:pPr marL="457200" marR="50800" lvl="0" indent="-304800" algn="l" rtl="0">
              <a:lnSpc>
                <a:spcPct val="115000"/>
              </a:lnSpc>
              <a:spcBef>
                <a:spcPts val="0"/>
              </a:spcBef>
              <a:spcAft>
                <a:spcPts val="0"/>
              </a:spcAft>
              <a:buClr>
                <a:srgbClr val="374957"/>
              </a:buClr>
              <a:buSzPts val="1200"/>
              <a:buChar char="●"/>
            </a:pPr>
            <a:r>
              <a:rPr lang="en" sz="1200">
                <a:uFill>
                  <a:noFill/>
                </a:uFill>
                <a:hlinkClick r:id="rId9"/>
              </a:rPr>
              <a:t>Young male with hat sunglasses </a:t>
            </a:r>
            <a:endParaRPr sz="1200">
              <a:solidFill>
                <a:srgbClr val="374957"/>
              </a:solidFill>
            </a:endParaRPr>
          </a:p>
        </p:txBody>
      </p:sp>
      <p:sp>
        <p:nvSpPr>
          <p:cNvPr id="979" name="Google Shape;979;p62"/>
          <p:cNvSpPr txBox="1">
            <a:spLocks noGrp="1"/>
          </p:cNvSpPr>
          <p:nvPr>
            <p:ph type="body" idx="2"/>
          </p:nvPr>
        </p:nvSpPr>
        <p:spPr>
          <a:xfrm>
            <a:off x="4660850" y="1779745"/>
            <a:ext cx="3888300" cy="21531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endParaRPr sz="1200"/>
          </a:p>
          <a:p>
            <a:pPr marL="0" marR="50800" lvl="0" indent="0" algn="l" rtl="0">
              <a:lnSpc>
                <a:spcPct val="115000"/>
              </a:lnSpc>
              <a:spcBef>
                <a:spcPts val="1600"/>
              </a:spcBef>
              <a:spcAft>
                <a:spcPts val="0"/>
              </a:spcAft>
              <a:buNone/>
            </a:pPr>
            <a:endParaRPr sz="1200">
              <a:solidFill>
                <a:srgbClr val="374957"/>
              </a:solidFill>
            </a:endParaRPr>
          </a:p>
          <a:p>
            <a:pPr marL="457200" marR="50800" lvl="0" indent="-304800" algn="l" rtl="0">
              <a:lnSpc>
                <a:spcPct val="115000"/>
              </a:lnSpc>
              <a:spcBef>
                <a:spcPts val="0"/>
              </a:spcBef>
              <a:spcAft>
                <a:spcPts val="0"/>
              </a:spcAft>
              <a:buClr>
                <a:srgbClr val="374957"/>
              </a:buClr>
              <a:buSzPts val="1200"/>
              <a:buChar char="●"/>
            </a:pPr>
            <a:r>
              <a:rPr lang="en" sz="1200">
                <a:solidFill>
                  <a:schemeClr val="hlink"/>
                </a:solidFill>
                <a:uFill>
                  <a:noFill/>
                </a:uFill>
                <a:hlinkClick r:id="rId10"/>
              </a:rPr>
              <a:t>Close-up stylish adult male with sunglasses</a:t>
            </a:r>
            <a:endParaRPr sz="1200">
              <a:solidFill>
                <a:srgbClr val="374957"/>
              </a:solidFill>
            </a:endParaRPr>
          </a:p>
          <a:p>
            <a:pPr marL="457200" marR="50800" lvl="0" indent="-304800" algn="l" rtl="0">
              <a:lnSpc>
                <a:spcPct val="115000"/>
              </a:lnSpc>
              <a:spcBef>
                <a:spcPts val="0"/>
              </a:spcBef>
              <a:spcAft>
                <a:spcPts val="0"/>
              </a:spcAft>
              <a:buSzPts val="1200"/>
              <a:buChar char="●"/>
            </a:pPr>
            <a:r>
              <a:rPr lang="en" sz="1200">
                <a:uFill>
                  <a:noFill/>
                </a:uFill>
                <a:hlinkClick r:id="rId11"/>
              </a:rPr>
              <a:t>Side view of a interracial couple's friend looking at each other </a:t>
            </a:r>
            <a:endParaRPr sz="1200">
              <a:solidFill>
                <a:srgbClr val="374957"/>
              </a:solidFill>
            </a:endParaRPr>
          </a:p>
          <a:p>
            <a:pPr marL="457200" marR="50800" lvl="0" indent="-304800" algn="l" rtl="0">
              <a:lnSpc>
                <a:spcPct val="115000"/>
              </a:lnSpc>
              <a:spcBef>
                <a:spcPts val="0"/>
              </a:spcBef>
              <a:spcAft>
                <a:spcPts val="0"/>
              </a:spcAft>
              <a:buSzPts val="1200"/>
              <a:buChar char="●"/>
            </a:pPr>
            <a:r>
              <a:rPr lang="en" sz="1200">
                <a:solidFill>
                  <a:schemeClr val="hlink"/>
                </a:solidFill>
                <a:uFill>
                  <a:noFill/>
                </a:uFill>
                <a:hlinkClick r:id="rId12"/>
              </a:rPr>
              <a:t>Black, red and white t-shirts Free</a:t>
            </a:r>
            <a:endParaRPr sz="1200">
              <a:solidFill>
                <a:srgbClr val="374957"/>
              </a:solidFill>
            </a:endParaRPr>
          </a:p>
          <a:p>
            <a:pPr marL="457200" marR="50800" lvl="0" indent="-304800" algn="l" rtl="0">
              <a:lnSpc>
                <a:spcPct val="115000"/>
              </a:lnSpc>
              <a:spcBef>
                <a:spcPts val="0"/>
              </a:spcBef>
              <a:spcAft>
                <a:spcPts val="0"/>
              </a:spcAft>
              <a:buClr>
                <a:srgbClr val="374957"/>
              </a:buClr>
              <a:buSzPts val="1200"/>
              <a:buChar char="●"/>
            </a:pPr>
            <a:r>
              <a:rPr lang="en" sz="1200">
                <a:solidFill>
                  <a:schemeClr val="hlink"/>
                </a:solidFill>
                <a:uFill>
                  <a:noFill/>
                </a:uFill>
                <a:hlinkClick r:id="rId13"/>
              </a:rPr>
              <a:t>Portrait of young ballerina dancing </a:t>
            </a:r>
            <a:endParaRPr sz="1200">
              <a:solidFill>
                <a:srgbClr val="374957"/>
              </a:solidFill>
            </a:endParaRPr>
          </a:p>
          <a:p>
            <a:pPr marL="457200" marR="50800" lvl="0" indent="0" algn="l" rtl="0">
              <a:lnSpc>
                <a:spcPct val="115000"/>
              </a:lnSpc>
              <a:spcBef>
                <a:spcPts val="0"/>
              </a:spcBef>
              <a:spcAft>
                <a:spcPts val="0"/>
              </a:spcAft>
              <a:buNone/>
            </a:pPr>
            <a:endParaRPr sz="1200">
              <a:solidFill>
                <a:srgbClr val="374957"/>
              </a:solidFill>
            </a:endParaRPr>
          </a:p>
          <a:p>
            <a:pPr marL="0" lvl="0" indent="0" algn="l" rtl="0">
              <a:lnSpc>
                <a:spcPct val="115000"/>
              </a:lnSpc>
              <a:spcBef>
                <a:spcPts val="0"/>
              </a:spcBef>
              <a:spcAft>
                <a:spcPts val="0"/>
              </a:spcAft>
              <a:buNone/>
            </a:pPr>
            <a:r>
              <a:rPr lang="en" sz="1500" b="1">
                <a:solidFill>
                  <a:schemeClr val="accent3"/>
                </a:solidFill>
                <a:latin typeface="Lexend Giga"/>
                <a:ea typeface="Lexend Giga"/>
                <a:cs typeface="Lexend Giga"/>
                <a:sym typeface="Lexend Giga"/>
              </a:rPr>
              <a:t>ICONS:</a:t>
            </a:r>
            <a:endParaRPr sz="1500" b="1">
              <a:solidFill>
                <a:schemeClr val="accent3"/>
              </a:solidFill>
              <a:latin typeface="Lexend Giga"/>
              <a:ea typeface="Lexend Giga"/>
              <a:cs typeface="Lexend Giga"/>
              <a:sym typeface="Lexend Giga"/>
            </a:endParaRPr>
          </a:p>
          <a:p>
            <a:pPr marL="457200" marR="50800" lvl="0" indent="0" algn="l" rtl="0">
              <a:lnSpc>
                <a:spcPct val="115000"/>
              </a:lnSpc>
              <a:spcBef>
                <a:spcPts val="0"/>
              </a:spcBef>
              <a:spcAft>
                <a:spcPts val="0"/>
              </a:spcAft>
              <a:buNone/>
            </a:pPr>
            <a:endParaRPr sz="1200"/>
          </a:p>
        </p:txBody>
      </p:sp>
      <p:sp>
        <p:nvSpPr>
          <p:cNvPr id="980" name="Google Shape;980;p62"/>
          <p:cNvSpPr txBox="1">
            <a:spLocks noGrp="1"/>
          </p:cNvSpPr>
          <p:nvPr>
            <p:ph type="title"/>
          </p:nvPr>
        </p:nvSpPr>
        <p:spPr>
          <a:xfrm>
            <a:off x="1197125" y="487775"/>
            <a:ext cx="6749700" cy="7173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981" name="Google Shape;981;p62"/>
          <p:cNvGrpSpPr/>
          <p:nvPr/>
        </p:nvGrpSpPr>
        <p:grpSpPr>
          <a:xfrm>
            <a:off x="4826482" y="3726332"/>
            <a:ext cx="3604280" cy="422375"/>
            <a:chOff x="4826482" y="4062488"/>
            <a:chExt cx="3604280" cy="422375"/>
          </a:xfrm>
        </p:grpSpPr>
        <p:sp>
          <p:nvSpPr>
            <p:cNvPr id="982" name="Google Shape;982;p62"/>
            <p:cNvSpPr/>
            <p:nvPr/>
          </p:nvSpPr>
          <p:spPr>
            <a:xfrm>
              <a:off x="8089663" y="4144200"/>
              <a:ext cx="341100" cy="258950"/>
            </a:xfrm>
            <a:custGeom>
              <a:avLst/>
              <a:gdLst/>
              <a:ahLst/>
              <a:cxnLst/>
              <a:rect l="l" t="t" r="r" b="b"/>
              <a:pathLst>
                <a:path w="13644" h="10358" extrusionOk="0">
                  <a:moveTo>
                    <a:pt x="6910" y="751"/>
                  </a:moveTo>
                  <a:cubicBezTo>
                    <a:pt x="8900" y="751"/>
                    <a:pt x="9441" y="1964"/>
                    <a:pt x="9605" y="2678"/>
                  </a:cubicBezTo>
                  <a:cubicBezTo>
                    <a:pt x="9668" y="2971"/>
                    <a:pt x="9563" y="3201"/>
                    <a:pt x="9458" y="3201"/>
                  </a:cubicBezTo>
                  <a:cubicBezTo>
                    <a:pt x="9333" y="3201"/>
                    <a:pt x="9061" y="3055"/>
                    <a:pt x="8789" y="2929"/>
                  </a:cubicBezTo>
                  <a:cubicBezTo>
                    <a:pt x="8328" y="2699"/>
                    <a:pt x="7701" y="2574"/>
                    <a:pt x="6927" y="2574"/>
                  </a:cubicBezTo>
                  <a:cubicBezTo>
                    <a:pt x="6403" y="2574"/>
                    <a:pt x="5650" y="2637"/>
                    <a:pt x="4960" y="2950"/>
                  </a:cubicBezTo>
                  <a:cubicBezTo>
                    <a:pt x="4709" y="3076"/>
                    <a:pt x="4374" y="3201"/>
                    <a:pt x="4227" y="3201"/>
                  </a:cubicBezTo>
                  <a:cubicBezTo>
                    <a:pt x="4081" y="3201"/>
                    <a:pt x="3955" y="2971"/>
                    <a:pt x="3997" y="2678"/>
                  </a:cubicBezTo>
                  <a:cubicBezTo>
                    <a:pt x="4269" y="1067"/>
                    <a:pt x="5922" y="774"/>
                    <a:pt x="6759" y="753"/>
                  </a:cubicBezTo>
                  <a:cubicBezTo>
                    <a:pt x="6810" y="752"/>
                    <a:pt x="6861" y="751"/>
                    <a:pt x="6910" y="751"/>
                  </a:cubicBezTo>
                  <a:close/>
                  <a:moveTo>
                    <a:pt x="3244" y="3997"/>
                  </a:moveTo>
                  <a:cubicBezTo>
                    <a:pt x="3495" y="3997"/>
                    <a:pt x="3579" y="4185"/>
                    <a:pt x="3474" y="4457"/>
                  </a:cubicBezTo>
                  <a:cubicBezTo>
                    <a:pt x="3390" y="4645"/>
                    <a:pt x="3328" y="4854"/>
                    <a:pt x="3286" y="5085"/>
                  </a:cubicBezTo>
                  <a:cubicBezTo>
                    <a:pt x="3244" y="5357"/>
                    <a:pt x="3035" y="5587"/>
                    <a:pt x="2826" y="5587"/>
                  </a:cubicBezTo>
                  <a:cubicBezTo>
                    <a:pt x="2595" y="5587"/>
                    <a:pt x="2407" y="5357"/>
                    <a:pt x="2407" y="5064"/>
                  </a:cubicBezTo>
                  <a:lnTo>
                    <a:pt x="2407" y="4415"/>
                  </a:lnTo>
                  <a:cubicBezTo>
                    <a:pt x="2407" y="4164"/>
                    <a:pt x="2574" y="3997"/>
                    <a:pt x="2805" y="3997"/>
                  </a:cubicBezTo>
                  <a:close/>
                  <a:moveTo>
                    <a:pt x="10839" y="3997"/>
                  </a:moveTo>
                  <a:cubicBezTo>
                    <a:pt x="11049" y="3997"/>
                    <a:pt x="11237" y="4164"/>
                    <a:pt x="11237" y="4415"/>
                  </a:cubicBezTo>
                  <a:lnTo>
                    <a:pt x="11237" y="5064"/>
                  </a:lnTo>
                  <a:cubicBezTo>
                    <a:pt x="11237" y="5357"/>
                    <a:pt x="11049" y="5587"/>
                    <a:pt x="10818" y="5587"/>
                  </a:cubicBezTo>
                  <a:cubicBezTo>
                    <a:pt x="10588" y="5587"/>
                    <a:pt x="10421" y="5357"/>
                    <a:pt x="10358" y="5085"/>
                  </a:cubicBezTo>
                  <a:cubicBezTo>
                    <a:pt x="10337" y="4896"/>
                    <a:pt x="10274" y="4687"/>
                    <a:pt x="10191" y="4457"/>
                  </a:cubicBezTo>
                  <a:cubicBezTo>
                    <a:pt x="10086" y="4185"/>
                    <a:pt x="10170" y="3997"/>
                    <a:pt x="10400" y="3997"/>
                  </a:cubicBezTo>
                  <a:close/>
                  <a:moveTo>
                    <a:pt x="8412" y="3997"/>
                  </a:moveTo>
                  <a:cubicBezTo>
                    <a:pt x="8705" y="3997"/>
                    <a:pt x="9103" y="4164"/>
                    <a:pt x="9270" y="4394"/>
                  </a:cubicBezTo>
                  <a:cubicBezTo>
                    <a:pt x="9416" y="4624"/>
                    <a:pt x="9521" y="4875"/>
                    <a:pt x="9584" y="5085"/>
                  </a:cubicBezTo>
                  <a:cubicBezTo>
                    <a:pt x="9647" y="5357"/>
                    <a:pt x="9437" y="5608"/>
                    <a:pt x="9144" y="5608"/>
                  </a:cubicBezTo>
                  <a:lnTo>
                    <a:pt x="4499" y="5608"/>
                  </a:lnTo>
                  <a:lnTo>
                    <a:pt x="4499" y="5587"/>
                  </a:lnTo>
                  <a:cubicBezTo>
                    <a:pt x="4206" y="5587"/>
                    <a:pt x="3976" y="5357"/>
                    <a:pt x="4039" y="5085"/>
                  </a:cubicBezTo>
                  <a:cubicBezTo>
                    <a:pt x="4102" y="4813"/>
                    <a:pt x="4206" y="4582"/>
                    <a:pt x="4353" y="4373"/>
                  </a:cubicBezTo>
                  <a:cubicBezTo>
                    <a:pt x="4520" y="4143"/>
                    <a:pt x="4939" y="3997"/>
                    <a:pt x="5211" y="3997"/>
                  </a:cubicBezTo>
                  <a:close/>
                  <a:moveTo>
                    <a:pt x="6906" y="0"/>
                  </a:moveTo>
                  <a:cubicBezTo>
                    <a:pt x="5776" y="0"/>
                    <a:pt x="3579" y="377"/>
                    <a:pt x="3244" y="2678"/>
                  </a:cubicBezTo>
                  <a:cubicBezTo>
                    <a:pt x="3202" y="2971"/>
                    <a:pt x="2993" y="3201"/>
                    <a:pt x="2721" y="3201"/>
                  </a:cubicBezTo>
                  <a:lnTo>
                    <a:pt x="2240" y="3201"/>
                  </a:lnTo>
                  <a:cubicBezTo>
                    <a:pt x="1968" y="3201"/>
                    <a:pt x="1738" y="3327"/>
                    <a:pt x="1591" y="3515"/>
                  </a:cubicBezTo>
                  <a:cubicBezTo>
                    <a:pt x="1424" y="3745"/>
                    <a:pt x="1382" y="4227"/>
                    <a:pt x="1298" y="4499"/>
                  </a:cubicBezTo>
                  <a:lnTo>
                    <a:pt x="147" y="9039"/>
                  </a:lnTo>
                  <a:cubicBezTo>
                    <a:pt x="64" y="9311"/>
                    <a:pt x="1" y="9792"/>
                    <a:pt x="168" y="10023"/>
                  </a:cubicBezTo>
                  <a:cubicBezTo>
                    <a:pt x="315" y="10232"/>
                    <a:pt x="545" y="10357"/>
                    <a:pt x="817" y="10357"/>
                  </a:cubicBezTo>
                  <a:lnTo>
                    <a:pt x="12827" y="10357"/>
                  </a:lnTo>
                  <a:cubicBezTo>
                    <a:pt x="13099" y="10357"/>
                    <a:pt x="13329" y="10232"/>
                    <a:pt x="13476" y="10023"/>
                  </a:cubicBezTo>
                  <a:cubicBezTo>
                    <a:pt x="13643" y="9792"/>
                    <a:pt x="13559" y="9311"/>
                    <a:pt x="13497" y="9039"/>
                  </a:cubicBezTo>
                  <a:lnTo>
                    <a:pt x="12346" y="4499"/>
                  </a:lnTo>
                  <a:cubicBezTo>
                    <a:pt x="12262" y="4227"/>
                    <a:pt x="12220" y="3745"/>
                    <a:pt x="12032" y="3515"/>
                  </a:cubicBezTo>
                  <a:cubicBezTo>
                    <a:pt x="11885" y="3327"/>
                    <a:pt x="11655" y="3201"/>
                    <a:pt x="11404" y="3201"/>
                  </a:cubicBezTo>
                  <a:lnTo>
                    <a:pt x="10902" y="3201"/>
                  </a:lnTo>
                  <a:cubicBezTo>
                    <a:pt x="10630" y="3201"/>
                    <a:pt x="10421" y="2971"/>
                    <a:pt x="10379" y="2678"/>
                  </a:cubicBezTo>
                  <a:cubicBezTo>
                    <a:pt x="10253" y="1779"/>
                    <a:pt x="9668" y="0"/>
                    <a:pt x="69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3" name="Google Shape;983;p62"/>
            <p:cNvGrpSpPr/>
            <p:nvPr/>
          </p:nvGrpSpPr>
          <p:grpSpPr>
            <a:xfrm>
              <a:off x="7655620" y="4079142"/>
              <a:ext cx="196649" cy="389067"/>
              <a:chOff x="4283125" y="2886125"/>
              <a:chExt cx="129750" cy="256725"/>
            </a:xfrm>
          </p:grpSpPr>
          <p:sp>
            <p:nvSpPr>
              <p:cNvPr id="984" name="Google Shape;984;p62"/>
              <p:cNvSpPr/>
              <p:nvPr/>
            </p:nvSpPr>
            <p:spPr>
              <a:xfrm>
                <a:off x="4326025" y="3064425"/>
                <a:ext cx="43950" cy="21025"/>
              </a:xfrm>
              <a:custGeom>
                <a:avLst/>
                <a:gdLst/>
                <a:ahLst/>
                <a:cxnLst/>
                <a:rect l="l" t="t" r="r" b="b"/>
                <a:pathLst>
                  <a:path w="1758" h="841" extrusionOk="0">
                    <a:moveTo>
                      <a:pt x="1287" y="1"/>
                    </a:moveTo>
                    <a:cubicBezTo>
                      <a:pt x="1248" y="1"/>
                      <a:pt x="1209" y="7"/>
                      <a:pt x="1172" y="19"/>
                    </a:cubicBezTo>
                    <a:cubicBezTo>
                      <a:pt x="1004" y="82"/>
                      <a:pt x="900" y="228"/>
                      <a:pt x="879" y="375"/>
                    </a:cubicBezTo>
                    <a:cubicBezTo>
                      <a:pt x="858" y="228"/>
                      <a:pt x="753" y="82"/>
                      <a:pt x="586" y="40"/>
                    </a:cubicBezTo>
                    <a:cubicBezTo>
                      <a:pt x="544" y="26"/>
                      <a:pt x="502" y="20"/>
                      <a:pt x="459" y="20"/>
                    </a:cubicBezTo>
                    <a:cubicBezTo>
                      <a:pt x="310" y="20"/>
                      <a:pt x="165" y="103"/>
                      <a:pt x="84" y="249"/>
                    </a:cubicBezTo>
                    <a:cubicBezTo>
                      <a:pt x="84" y="270"/>
                      <a:pt x="84" y="291"/>
                      <a:pt x="63" y="291"/>
                    </a:cubicBezTo>
                    <a:cubicBezTo>
                      <a:pt x="0" y="521"/>
                      <a:pt x="126" y="752"/>
                      <a:pt x="335" y="814"/>
                    </a:cubicBezTo>
                    <a:cubicBezTo>
                      <a:pt x="377" y="835"/>
                      <a:pt x="419" y="835"/>
                      <a:pt x="460" y="835"/>
                    </a:cubicBezTo>
                    <a:cubicBezTo>
                      <a:pt x="649" y="835"/>
                      <a:pt x="816" y="731"/>
                      <a:pt x="858" y="542"/>
                    </a:cubicBezTo>
                    <a:cubicBezTo>
                      <a:pt x="858" y="521"/>
                      <a:pt x="879" y="500"/>
                      <a:pt x="879" y="480"/>
                    </a:cubicBezTo>
                    <a:cubicBezTo>
                      <a:pt x="879" y="500"/>
                      <a:pt x="879" y="542"/>
                      <a:pt x="900" y="542"/>
                    </a:cubicBezTo>
                    <a:cubicBezTo>
                      <a:pt x="949" y="724"/>
                      <a:pt x="1103" y="840"/>
                      <a:pt x="1279" y="840"/>
                    </a:cubicBezTo>
                    <a:cubicBezTo>
                      <a:pt x="1326" y="840"/>
                      <a:pt x="1374" y="832"/>
                      <a:pt x="1423" y="814"/>
                    </a:cubicBezTo>
                    <a:cubicBezTo>
                      <a:pt x="1632" y="752"/>
                      <a:pt x="1758" y="521"/>
                      <a:pt x="1674" y="291"/>
                    </a:cubicBezTo>
                    <a:cubicBezTo>
                      <a:pt x="1695" y="270"/>
                      <a:pt x="1674" y="249"/>
                      <a:pt x="1674" y="249"/>
                    </a:cubicBezTo>
                    <a:cubicBezTo>
                      <a:pt x="1607" y="98"/>
                      <a:pt x="1445" y="1"/>
                      <a:pt x="12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2"/>
              <p:cNvSpPr/>
              <p:nvPr/>
            </p:nvSpPr>
            <p:spPr>
              <a:xfrm>
                <a:off x="4364200" y="2897425"/>
                <a:ext cx="23050" cy="20500"/>
              </a:xfrm>
              <a:custGeom>
                <a:avLst/>
                <a:gdLst/>
                <a:ahLst/>
                <a:cxnLst/>
                <a:rect l="l" t="t" r="r" b="b"/>
                <a:pathLst>
                  <a:path w="922" h="820" extrusionOk="0">
                    <a:moveTo>
                      <a:pt x="471" y="1"/>
                    </a:moveTo>
                    <a:cubicBezTo>
                      <a:pt x="363" y="1"/>
                      <a:pt x="254" y="43"/>
                      <a:pt x="168" y="129"/>
                    </a:cubicBezTo>
                    <a:cubicBezTo>
                      <a:pt x="168" y="129"/>
                      <a:pt x="147" y="150"/>
                      <a:pt x="147" y="150"/>
                    </a:cubicBezTo>
                    <a:cubicBezTo>
                      <a:pt x="1" y="318"/>
                      <a:pt x="22" y="548"/>
                      <a:pt x="168" y="715"/>
                    </a:cubicBezTo>
                    <a:cubicBezTo>
                      <a:pt x="252" y="799"/>
                      <a:pt x="356" y="820"/>
                      <a:pt x="461" y="820"/>
                    </a:cubicBezTo>
                    <a:cubicBezTo>
                      <a:pt x="566" y="820"/>
                      <a:pt x="649" y="799"/>
                      <a:pt x="733" y="736"/>
                    </a:cubicBezTo>
                    <a:cubicBezTo>
                      <a:pt x="733" y="715"/>
                      <a:pt x="754" y="715"/>
                      <a:pt x="754" y="715"/>
                    </a:cubicBezTo>
                    <a:cubicBezTo>
                      <a:pt x="921" y="548"/>
                      <a:pt x="921" y="276"/>
                      <a:pt x="754" y="108"/>
                    </a:cubicBezTo>
                    <a:cubicBezTo>
                      <a:pt x="673" y="37"/>
                      <a:pt x="572" y="1"/>
                      <a:pt x="4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2"/>
              <p:cNvSpPr/>
              <p:nvPr/>
            </p:nvSpPr>
            <p:spPr>
              <a:xfrm>
                <a:off x="4308750" y="2897700"/>
                <a:ext cx="22525" cy="20750"/>
              </a:xfrm>
              <a:custGeom>
                <a:avLst/>
                <a:gdLst/>
                <a:ahLst/>
                <a:cxnLst/>
                <a:rect l="l" t="t" r="r" b="b"/>
                <a:pathLst>
                  <a:path w="901" h="830" extrusionOk="0">
                    <a:moveTo>
                      <a:pt x="461" y="0"/>
                    </a:moveTo>
                    <a:cubicBezTo>
                      <a:pt x="348" y="0"/>
                      <a:pt x="234" y="43"/>
                      <a:pt x="147" y="118"/>
                    </a:cubicBezTo>
                    <a:cubicBezTo>
                      <a:pt x="1" y="286"/>
                      <a:pt x="1" y="558"/>
                      <a:pt x="168" y="704"/>
                    </a:cubicBezTo>
                    <a:cubicBezTo>
                      <a:pt x="168" y="725"/>
                      <a:pt x="168" y="725"/>
                      <a:pt x="189" y="725"/>
                    </a:cubicBezTo>
                    <a:cubicBezTo>
                      <a:pt x="273" y="809"/>
                      <a:pt x="356" y="830"/>
                      <a:pt x="461" y="830"/>
                    </a:cubicBezTo>
                    <a:cubicBezTo>
                      <a:pt x="566" y="830"/>
                      <a:pt x="670" y="788"/>
                      <a:pt x="754" y="704"/>
                    </a:cubicBezTo>
                    <a:cubicBezTo>
                      <a:pt x="900" y="558"/>
                      <a:pt x="900" y="327"/>
                      <a:pt x="775" y="160"/>
                    </a:cubicBezTo>
                    <a:cubicBezTo>
                      <a:pt x="754" y="139"/>
                      <a:pt x="754" y="139"/>
                      <a:pt x="754" y="118"/>
                    </a:cubicBezTo>
                    <a:cubicBezTo>
                      <a:pt x="673" y="37"/>
                      <a:pt x="568" y="0"/>
                      <a:pt x="4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2"/>
              <p:cNvSpPr/>
              <p:nvPr/>
            </p:nvSpPr>
            <p:spPr>
              <a:xfrm>
                <a:off x="4389825" y="2954350"/>
                <a:ext cx="22000" cy="20600"/>
              </a:xfrm>
              <a:custGeom>
                <a:avLst/>
                <a:gdLst/>
                <a:ahLst/>
                <a:cxnLst/>
                <a:rect l="l" t="t" r="r" b="b"/>
                <a:pathLst>
                  <a:path w="880" h="824" extrusionOk="0">
                    <a:moveTo>
                      <a:pt x="449" y="1"/>
                    </a:moveTo>
                    <a:cubicBezTo>
                      <a:pt x="425" y="1"/>
                      <a:pt x="401" y="3"/>
                      <a:pt x="377" y="7"/>
                    </a:cubicBezTo>
                    <a:cubicBezTo>
                      <a:pt x="147" y="28"/>
                      <a:pt x="1" y="237"/>
                      <a:pt x="43" y="468"/>
                    </a:cubicBezTo>
                    <a:cubicBezTo>
                      <a:pt x="64" y="677"/>
                      <a:pt x="231" y="823"/>
                      <a:pt x="440" y="823"/>
                    </a:cubicBezTo>
                    <a:lnTo>
                      <a:pt x="503" y="823"/>
                    </a:lnTo>
                    <a:cubicBezTo>
                      <a:pt x="733" y="782"/>
                      <a:pt x="880" y="572"/>
                      <a:pt x="859" y="342"/>
                    </a:cubicBezTo>
                    <a:cubicBezTo>
                      <a:pt x="821" y="155"/>
                      <a:pt x="649" y="1"/>
                      <a:pt x="4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2"/>
              <p:cNvSpPr/>
              <p:nvPr/>
            </p:nvSpPr>
            <p:spPr>
              <a:xfrm>
                <a:off x="4376750" y="3036550"/>
                <a:ext cx="23575" cy="20525"/>
              </a:xfrm>
              <a:custGeom>
                <a:avLst/>
                <a:gdLst/>
                <a:ahLst/>
                <a:cxnLst/>
                <a:rect l="l" t="t" r="r" b="b"/>
                <a:pathLst>
                  <a:path w="943" h="821" extrusionOk="0">
                    <a:moveTo>
                      <a:pt x="461" y="1"/>
                    </a:moveTo>
                    <a:cubicBezTo>
                      <a:pt x="314" y="1"/>
                      <a:pt x="179" y="81"/>
                      <a:pt x="105" y="214"/>
                    </a:cubicBezTo>
                    <a:cubicBezTo>
                      <a:pt x="1" y="402"/>
                      <a:pt x="64" y="653"/>
                      <a:pt x="252" y="758"/>
                    </a:cubicBezTo>
                    <a:cubicBezTo>
                      <a:pt x="252" y="758"/>
                      <a:pt x="252" y="779"/>
                      <a:pt x="273" y="779"/>
                    </a:cubicBezTo>
                    <a:cubicBezTo>
                      <a:pt x="336" y="799"/>
                      <a:pt x="398" y="820"/>
                      <a:pt x="461" y="820"/>
                    </a:cubicBezTo>
                    <a:cubicBezTo>
                      <a:pt x="608" y="820"/>
                      <a:pt x="754" y="758"/>
                      <a:pt x="838" y="611"/>
                    </a:cubicBezTo>
                    <a:cubicBezTo>
                      <a:pt x="942" y="402"/>
                      <a:pt x="859" y="151"/>
                      <a:pt x="670" y="46"/>
                    </a:cubicBezTo>
                    <a:lnTo>
                      <a:pt x="649" y="46"/>
                    </a:lnTo>
                    <a:cubicBezTo>
                      <a:pt x="587" y="15"/>
                      <a:pt x="523" y="1"/>
                      <a:pt x="4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2"/>
              <p:cNvSpPr/>
              <p:nvPr/>
            </p:nvSpPr>
            <p:spPr>
              <a:xfrm>
                <a:off x="4389825" y="2996325"/>
                <a:ext cx="22525" cy="21000"/>
              </a:xfrm>
              <a:custGeom>
                <a:avLst/>
                <a:gdLst/>
                <a:ahLst/>
                <a:cxnLst/>
                <a:rect l="l" t="t" r="r" b="b"/>
                <a:pathLst>
                  <a:path w="901" h="840" extrusionOk="0">
                    <a:moveTo>
                      <a:pt x="446" y="0"/>
                    </a:moveTo>
                    <a:cubicBezTo>
                      <a:pt x="250" y="0"/>
                      <a:pt x="62" y="161"/>
                      <a:pt x="43" y="358"/>
                    </a:cubicBezTo>
                    <a:cubicBezTo>
                      <a:pt x="1" y="588"/>
                      <a:pt x="147" y="797"/>
                      <a:pt x="377" y="839"/>
                    </a:cubicBezTo>
                    <a:lnTo>
                      <a:pt x="440" y="839"/>
                    </a:lnTo>
                    <a:cubicBezTo>
                      <a:pt x="649" y="839"/>
                      <a:pt x="817" y="693"/>
                      <a:pt x="859" y="483"/>
                    </a:cubicBezTo>
                    <a:cubicBezTo>
                      <a:pt x="901" y="253"/>
                      <a:pt x="733" y="44"/>
                      <a:pt x="503" y="2"/>
                    </a:cubicBezTo>
                    <a:lnTo>
                      <a:pt x="482" y="2"/>
                    </a:lnTo>
                    <a:cubicBezTo>
                      <a:pt x="470" y="1"/>
                      <a:pt x="458" y="0"/>
                      <a:pt x="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2"/>
              <p:cNvSpPr/>
              <p:nvPr/>
            </p:nvSpPr>
            <p:spPr>
              <a:xfrm>
                <a:off x="4384600" y="3016875"/>
                <a:ext cx="23575" cy="20850"/>
              </a:xfrm>
              <a:custGeom>
                <a:avLst/>
                <a:gdLst/>
                <a:ahLst/>
                <a:cxnLst/>
                <a:rect l="l" t="t" r="r" b="b"/>
                <a:pathLst>
                  <a:path w="943" h="834" extrusionOk="0">
                    <a:moveTo>
                      <a:pt x="468" y="1"/>
                    </a:moveTo>
                    <a:cubicBezTo>
                      <a:pt x="287" y="1"/>
                      <a:pt x="136" y="117"/>
                      <a:pt x="84" y="289"/>
                    </a:cubicBezTo>
                    <a:cubicBezTo>
                      <a:pt x="1" y="519"/>
                      <a:pt x="126" y="729"/>
                      <a:pt x="335" y="812"/>
                    </a:cubicBezTo>
                    <a:lnTo>
                      <a:pt x="356" y="812"/>
                    </a:lnTo>
                    <a:cubicBezTo>
                      <a:pt x="398" y="833"/>
                      <a:pt x="440" y="833"/>
                      <a:pt x="482" y="833"/>
                    </a:cubicBezTo>
                    <a:cubicBezTo>
                      <a:pt x="649" y="833"/>
                      <a:pt x="817" y="729"/>
                      <a:pt x="879" y="540"/>
                    </a:cubicBezTo>
                    <a:cubicBezTo>
                      <a:pt x="942" y="331"/>
                      <a:pt x="817" y="101"/>
                      <a:pt x="586" y="17"/>
                    </a:cubicBezTo>
                    <a:cubicBezTo>
                      <a:pt x="546" y="6"/>
                      <a:pt x="506" y="1"/>
                      <a:pt x="4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2"/>
              <p:cNvSpPr/>
              <p:nvPr/>
            </p:nvSpPr>
            <p:spPr>
              <a:xfrm>
                <a:off x="4391925" y="2975400"/>
                <a:ext cx="20950" cy="21000"/>
              </a:xfrm>
              <a:custGeom>
                <a:avLst/>
                <a:gdLst/>
                <a:ahLst/>
                <a:cxnLst/>
                <a:rect l="l" t="t" r="r" b="b"/>
                <a:pathLst>
                  <a:path w="838" h="840" extrusionOk="0">
                    <a:moveTo>
                      <a:pt x="454" y="1"/>
                    </a:moveTo>
                    <a:cubicBezTo>
                      <a:pt x="442" y="1"/>
                      <a:pt x="431" y="1"/>
                      <a:pt x="419" y="2"/>
                    </a:cubicBezTo>
                    <a:lnTo>
                      <a:pt x="398" y="2"/>
                    </a:lnTo>
                    <a:cubicBezTo>
                      <a:pt x="189" y="2"/>
                      <a:pt x="1" y="191"/>
                      <a:pt x="1" y="400"/>
                    </a:cubicBezTo>
                    <a:lnTo>
                      <a:pt x="1" y="421"/>
                    </a:lnTo>
                    <a:cubicBezTo>
                      <a:pt x="1" y="651"/>
                      <a:pt x="189" y="818"/>
                      <a:pt x="398" y="839"/>
                    </a:cubicBezTo>
                    <a:lnTo>
                      <a:pt x="419" y="839"/>
                    </a:lnTo>
                    <a:cubicBezTo>
                      <a:pt x="649" y="839"/>
                      <a:pt x="837" y="651"/>
                      <a:pt x="837" y="421"/>
                    </a:cubicBezTo>
                    <a:lnTo>
                      <a:pt x="837" y="400"/>
                    </a:lnTo>
                    <a:cubicBezTo>
                      <a:pt x="837" y="181"/>
                      <a:pt x="668" y="1"/>
                      <a:pt x="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2"/>
              <p:cNvSpPr/>
              <p:nvPr/>
            </p:nvSpPr>
            <p:spPr>
              <a:xfrm>
                <a:off x="4364725" y="3053325"/>
                <a:ext cx="22525" cy="21000"/>
              </a:xfrm>
              <a:custGeom>
                <a:avLst/>
                <a:gdLst/>
                <a:ahLst/>
                <a:cxnLst/>
                <a:rect l="l" t="t" r="r" b="b"/>
                <a:pathLst>
                  <a:path w="901" h="840" extrusionOk="0">
                    <a:moveTo>
                      <a:pt x="447" y="0"/>
                    </a:moveTo>
                    <a:cubicBezTo>
                      <a:pt x="342" y="0"/>
                      <a:pt x="233" y="42"/>
                      <a:pt x="147" y="128"/>
                    </a:cubicBezTo>
                    <a:cubicBezTo>
                      <a:pt x="1" y="275"/>
                      <a:pt x="1" y="526"/>
                      <a:pt x="126" y="672"/>
                    </a:cubicBezTo>
                    <a:cubicBezTo>
                      <a:pt x="147" y="693"/>
                      <a:pt x="147" y="693"/>
                      <a:pt x="147" y="714"/>
                    </a:cubicBezTo>
                    <a:cubicBezTo>
                      <a:pt x="231" y="798"/>
                      <a:pt x="335" y="840"/>
                      <a:pt x="461" y="840"/>
                    </a:cubicBezTo>
                    <a:cubicBezTo>
                      <a:pt x="565" y="840"/>
                      <a:pt x="670" y="798"/>
                      <a:pt x="754" y="714"/>
                    </a:cubicBezTo>
                    <a:cubicBezTo>
                      <a:pt x="900" y="547"/>
                      <a:pt x="900" y="296"/>
                      <a:pt x="754" y="128"/>
                    </a:cubicBezTo>
                    <a:cubicBezTo>
                      <a:pt x="733" y="108"/>
                      <a:pt x="733" y="108"/>
                      <a:pt x="712" y="108"/>
                    </a:cubicBezTo>
                    <a:cubicBezTo>
                      <a:pt x="641" y="37"/>
                      <a:pt x="546"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2"/>
              <p:cNvSpPr/>
              <p:nvPr/>
            </p:nvSpPr>
            <p:spPr>
              <a:xfrm>
                <a:off x="4308750" y="3053500"/>
                <a:ext cx="23050" cy="20825"/>
              </a:xfrm>
              <a:custGeom>
                <a:avLst/>
                <a:gdLst/>
                <a:ahLst/>
                <a:cxnLst/>
                <a:rect l="l" t="t" r="r" b="b"/>
                <a:pathLst>
                  <a:path w="922" h="833" extrusionOk="0">
                    <a:moveTo>
                      <a:pt x="458" y="1"/>
                    </a:moveTo>
                    <a:cubicBezTo>
                      <a:pt x="363" y="1"/>
                      <a:pt x="267" y="32"/>
                      <a:pt x="189" y="101"/>
                    </a:cubicBezTo>
                    <a:cubicBezTo>
                      <a:pt x="189" y="101"/>
                      <a:pt x="168" y="121"/>
                      <a:pt x="168" y="121"/>
                    </a:cubicBezTo>
                    <a:cubicBezTo>
                      <a:pt x="1" y="289"/>
                      <a:pt x="1" y="540"/>
                      <a:pt x="168" y="707"/>
                    </a:cubicBezTo>
                    <a:cubicBezTo>
                      <a:pt x="252" y="791"/>
                      <a:pt x="356" y="833"/>
                      <a:pt x="461" y="833"/>
                    </a:cubicBezTo>
                    <a:cubicBezTo>
                      <a:pt x="566" y="833"/>
                      <a:pt x="670" y="791"/>
                      <a:pt x="754" y="707"/>
                    </a:cubicBezTo>
                    <a:cubicBezTo>
                      <a:pt x="775" y="707"/>
                      <a:pt x="775" y="686"/>
                      <a:pt x="775" y="686"/>
                    </a:cubicBezTo>
                    <a:cubicBezTo>
                      <a:pt x="921" y="519"/>
                      <a:pt x="900" y="268"/>
                      <a:pt x="754" y="121"/>
                    </a:cubicBezTo>
                    <a:cubicBezTo>
                      <a:pt x="675" y="43"/>
                      <a:pt x="567" y="1"/>
                      <a:pt x="4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2"/>
              <p:cNvSpPr/>
              <p:nvPr/>
            </p:nvSpPr>
            <p:spPr>
              <a:xfrm>
                <a:off x="4326025" y="2886125"/>
                <a:ext cx="43950" cy="21350"/>
              </a:xfrm>
              <a:custGeom>
                <a:avLst/>
                <a:gdLst/>
                <a:ahLst/>
                <a:cxnLst/>
                <a:rect l="l" t="t" r="r" b="b"/>
                <a:pathLst>
                  <a:path w="1758" h="854" extrusionOk="0">
                    <a:moveTo>
                      <a:pt x="1291" y="0"/>
                    </a:moveTo>
                    <a:cubicBezTo>
                      <a:pt x="1117" y="0"/>
                      <a:pt x="952" y="116"/>
                      <a:pt x="900" y="288"/>
                    </a:cubicBezTo>
                    <a:cubicBezTo>
                      <a:pt x="879" y="309"/>
                      <a:pt x="879" y="330"/>
                      <a:pt x="879" y="351"/>
                    </a:cubicBezTo>
                    <a:cubicBezTo>
                      <a:pt x="858" y="330"/>
                      <a:pt x="858" y="309"/>
                      <a:pt x="858" y="288"/>
                    </a:cubicBezTo>
                    <a:cubicBezTo>
                      <a:pt x="809" y="124"/>
                      <a:pt x="643" y="11"/>
                      <a:pt x="473" y="11"/>
                    </a:cubicBezTo>
                    <a:cubicBezTo>
                      <a:pt x="426" y="11"/>
                      <a:pt x="380" y="19"/>
                      <a:pt x="335" y="37"/>
                    </a:cubicBezTo>
                    <a:cubicBezTo>
                      <a:pt x="105" y="100"/>
                      <a:pt x="0" y="330"/>
                      <a:pt x="63" y="560"/>
                    </a:cubicBezTo>
                    <a:cubicBezTo>
                      <a:pt x="63" y="581"/>
                      <a:pt x="84" y="602"/>
                      <a:pt x="84" y="602"/>
                    </a:cubicBezTo>
                    <a:cubicBezTo>
                      <a:pt x="168" y="749"/>
                      <a:pt x="314" y="853"/>
                      <a:pt x="460" y="853"/>
                    </a:cubicBezTo>
                    <a:cubicBezTo>
                      <a:pt x="502" y="853"/>
                      <a:pt x="544" y="832"/>
                      <a:pt x="586" y="832"/>
                    </a:cubicBezTo>
                    <a:cubicBezTo>
                      <a:pt x="753" y="770"/>
                      <a:pt x="858" y="623"/>
                      <a:pt x="879" y="477"/>
                    </a:cubicBezTo>
                    <a:cubicBezTo>
                      <a:pt x="900" y="644"/>
                      <a:pt x="1004" y="770"/>
                      <a:pt x="1172" y="811"/>
                    </a:cubicBezTo>
                    <a:cubicBezTo>
                      <a:pt x="1214" y="825"/>
                      <a:pt x="1256" y="832"/>
                      <a:pt x="1299" y="832"/>
                    </a:cubicBezTo>
                    <a:cubicBezTo>
                      <a:pt x="1448" y="832"/>
                      <a:pt x="1593" y="749"/>
                      <a:pt x="1674" y="602"/>
                    </a:cubicBezTo>
                    <a:cubicBezTo>
                      <a:pt x="1674" y="581"/>
                      <a:pt x="1674" y="560"/>
                      <a:pt x="1695" y="539"/>
                    </a:cubicBezTo>
                    <a:cubicBezTo>
                      <a:pt x="1758" y="330"/>
                      <a:pt x="1632" y="100"/>
                      <a:pt x="1402" y="16"/>
                    </a:cubicBezTo>
                    <a:cubicBezTo>
                      <a:pt x="1365" y="5"/>
                      <a:pt x="1328" y="0"/>
                      <a:pt x="1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2"/>
              <p:cNvSpPr/>
              <p:nvPr/>
            </p:nvSpPr>
            <p:spPr>
              <a:xfrm>
                <a:off x="4283125" y="2975450"/>
                <a:ext cx="20950" cy="20950"/>
              </a:xfrm>
              <a:custGeom>
                <a:avLst/>
                <a:gdLst/>
                <a:ahLst/>
                <a:cxnLst/>
                <a:rect l="l" t="t" r="r" b="b"/>
                <a:pathLst>
                  <a:path w="838" h="838" extrusionOk="0">
                    <a:moveTo>
                      <a:pt x="419" y="0"/>
                    </a:moveTo>
                    <a:cubicBezTo>
                      <a:pt x="189" y="0"/>
                      <a:pt x="0" y="189"/>
                      <a:pt x="0" y="419"/>
                    </a:cubicBezTo>
                    <a:cubicBezTo>
                      <a:pt x="0" y="649"/>
                      <a:pt x="189" y="837"/>
                      <a:pt x="419" y="837"/>
                    </a:cubicBezTo>
                    <a:lnTo>
                      <a:pt x="440" y="837"/>
                    </a:lnTo>
                    <a:cubicBezTo>
                      <a:pt x="670" y="837"/>
                      <a:pt x="837" y="649"/>
                      <a:pt x="837" y="419"/>
                    </a:cubicBezTo>
                    <a:cubicBezTo>
                      <a:pt x="837" y="189"/>
                      <a:pt x="649" y="21"/>
                      <a:pt x="4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2"/>
              <p:cNvSpPr/>
              <p:nvPr/>
            </p:nvSpPr>
            <p:spPr>
              <a:xfrm>
                <a:off x="4287825" y="2934250"/>
                <a:ext cx="23575" cy="20825"/>
              </a:xfrm>
              <a:custGeom>
                <a:avLst/>
                <a:gdLst/>
                <a:ahLst/>
                <a:cxnLst/>
                <a:rect l="l" t="t" r="r" b="b"/>
                <a:pathLst>
                  <a:path w="943" h="833" extrusionOk="0">
                    <a:moveTo>
                      <a:pt x="476" y="0"/>
                    </a:moveTo>
                    <a:cubicBezTo>
                      <a:pt x="302" y="0"/>
                      <a:pt x="136" y="116"/>
                      <a:pt x="84" y="288"/>
                    </a:cubicBezTo>
                    <a:cubicBezTo>
                      <a:pt x="1" y="518"/>
                      <a:pt x="126" y="749"/>
                      <a:pt x="356" y="811"/>
                    </a:cubicBezTo>
                    <a:lnTo>
                      <a:pt x="377" y="811"/>
                    </a:lnTo>
                    <a:cubicBezTo>
                      <a:pt x="398" y="811"/>
                      <a:pt x="440" y="832"/>
                      <a:pt x="461" y="832"/>
                    </a:cubicBezTo>
                    <a:cubicBezTo>
                      <a:pt x="649" y="832"/>
                      <a:pt x="817" y="707"/>
                      <a:pt x="859" y="539"/>
                    </a:cubicBezTo>
                    <a:cubicBezTo>
                      <a:pt x="942" y="309"/>
                      <a:pt x="817" y="100"/>
                      <a:pt x="608" y="16"/>
                    </a:cubicBezTo>
                    <a:lnTo>
                      <a:pt x="587" y="16"/>
                    </a:lnTo>
                    <a:cubicBezTo>
                      <a:pt x="550" y="5"/>
                      <a:pt x="513" y="0"/>
                      <a:pt x="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2"/>
              <p:cNvSpPr/>
              <p:nvPr/>
            </p:nvSpPr>
            <p:spPr>
              <a:xfrm>
                <a:off x="4284175" y="2954475"/>
                <a:ext cx="22000" cy="21000"/>
              </a:xfrm>
              <a:custGeom>
                <a:avLst/>
                <a:gdLst/>
                <a:ahLst/>
                <a:cxnLst/>
                <a:rect l="l" t="t" r="r" b="b"/>
                <a:pathLst>
                  <a:path w="880" h="840" extrusionOk="0">
                    <a:moveTo>
                      <a:pt x="459" y="0"/>
                    </a:moveTo>
                    <a:cubicBezTo>
                      <a:pt x="246" y="0"/>
                      <a:pt x="60" y="142"/>
                      <a:pt x="21" y="358"/>
                    </a:cubicBezTo>
                    <a:cubicBezTo>
                      <a:pt x="0" y="588"/>
                      <a:pt x="147" y="797"/>
                      <a:pt x="377" y="839"/>
                    </a:cubicBezTo>
                    <a:lnTo>
                      <a:pt x="440" y="839"/>
                    </a:lnTo>
                    <a:cubicBezTo>
                      <a:pt x="649" y="839"/>
                      <a:pt x="816" y="693"/>
                      <a:pt x="858" y="484"/>
                    </a:cubicBezTo>
                    <a:cubicBezTo>
                      <a:pt x="879" y="253"/>
                      <a:pt x="733" y="44"/>
                      <a:pt x="502" y="23"/>
                    </a:cubicBezTo>
                    <a:cubicBezTo>
                      <a:pt x="502" y="23"/>
                      <a:pt x="502" y="2"/>
                      <a:pt x="502" y="2"/>
                    </a:cubicBezTo>
                    <a:cubicBezTo>
                      <a:pt x="488" y="1"/>
                      <a:pt x="473" y="0"/>
                      <a:pt x="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2"/>
              <p:cNvSpPr/>
              <p:nvPr/>
            </p:nvSpPr>
            <p:spPr>
              <a:xfrm>
                <a:off x="4284175" y="2996325"/>
                <a:ext cx="22000" cy="21000"/>
              </a:xfrm>
              <a:custGeom>
                <a:avLst/>
                <a:gdLst/>
                <a:ahLst/>
                <a:cxnLst/>
                <a:rect l="l" t="t" r="r" b="b"/>
                <a:pathLst>
                  <a:path w="880" h="840" extrusionOk="0">
                    <a:moveTo>
                      <a:pt x="437" y="0"/>
                    </a:moveTo>
                    <a:cubicBezTo>
                      <a:pt x="424" y="0"/>
                      <a:pt x="411" y="1"/>
                      <a:pt x="398" y="2"/>
                    </a:cubicBezTo>
                    <a:lnTo>
                      <a:pt x="377" y="2"/>
                    </a:lnTo>
                    <a:cubicBezTo>
                      <a:pt x="147" y="44"/>
                      <a:pt x="0" y="253"/>
                      <a:pt x="21" y="483"/>
                    </a:cubicBezTo>
                    <a:cubicBezTo>
                      <a:pt x="63" y="693"/>
                      <a:pt x="230" y="839"/>
                      <a:pt x="440" y="839"/>
                    </a:cubicBezTo>
                    <a:lnTo>
                      <a:pt x="523" y="839"/>
                    </a:lnTo>
                    <a:cubicBezTo>
                      <a:pt x="733" y="797"/>
                      <a:pt x="879" y="588"/>
                      <a:pt x="858" y="358"/>
                    </a:cubicBezTo>
                    <a:cubicBezTo>
                      <a:pt x="819" y="161"/>
                      <a:pt x="649" y="0"/>
                      <a:pt x="4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2"/>
              <p:cNvSpPr/>
              <p:nvPr/>
            </p:nvSpPr>
            <p:spPr>
              <a:xfrm>
                <a:off x="4288350" y="3017075"/>
                <a:ext cx="23050" cy="20650"/>
              </a:xfrm>
              <a:custGeom>
                <a:avLst/>
                <a:gdLst/>
                <a:ahLst/>
                <a:cxnLst/>
                <a:rect l="l" t="t" r="r" b="b"/>
                <a:pathLst>
                  <a:path w="922" h="826" extrusionOk="0">
                    <a:moveTo>
                      <a:pt x="448" y="0"/>
                    </a:moveTo>
                    <a:cubicBezTo>
                      <a:pt x="417" y="0"/>
                      <a:pt x="387" y="3"/>
                      <a:pt x="356" y="9"/>
                    </a:cubicBezTo>
                    <a:cubicBezTo>
                      <a:pt x="335" y="30"/>
                      <a:pt x="335" y="30"/>
                      <a:pt x="335" y="30"/>
                    </a:cubicBezTo>
                    <a:cubicBezTo>
                      <a:pt x="105" y="93"/>
                      <a:pt x="1" y="323"/>
                      <a:pt x="63" y="532"/>
                    </a:cubicBezTo>
                    <a:cubicBezTo>
                      <a:pt x="105" y="721"/>
                      <a:pt x="273" y="825"/>
                      <a:pt x="461" y="825"/>
                    </a:cubicBezTo>
                    <a:lnTo>
                      <a:pt x="587" y="825"/>
                    </a:lnTo>
                    <a:cubicBezTo>
                      <a:pt x="587" y="804"/>
                      <a:pt x="587" y="804"/>
                      <a:pt x="587" y="804"/>
                    </a:cubicBezTo>
                    <a:cubicBezTo>
                      <a:pt x="796" y="741"/>
                      <a:pt x="921" y="511"/>
                      <a:pt x="859" y="302"/>
                    </a:cubicBezTo>
                    <a:cubicBezTo>
                      <a:pt x="805" y="105"/>
                      <a:pt x="629" y="0"/>
                      <a:pt x="4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2"/>
              <p:cNvSpPr/>
              <p:nvPr/>
            </p:nvSpPr>
            <p:spPr>
              <a:xfrm>
                <a:off x="4296200" y="3036550"/>
                <a:ext cx="23575" cy="21050"/>
              </a:xfrm>
              <a:custGeom>
                <a:avLst/>
                <a:gdLst/>
                <a:ahLst/>
                <a:cxnLst/>
                <a:rect l="l" t="t" r="r" b="b"/>
                <a:pathLst>
                  <a:path w="943" h="842" extrusionOk="0">
                    <a:moveTo>
                      <a:pt x="473" y="1"/>
                    </a:moveTo>
                    <a:cubicBezTo>
                      <a:pt x="411" y="1"/>
                      <a:pt x="349" y="15"/>
                      <a:pt x="293" y="46"/>
                    </a:cubicBezTo>
                    <a:lnTo>
                      <a:pt x="273" y="46"/>
                    </a:lnTo>
                    <a:cubicBezTo>
                      <a:pt x="63" y="151"/>
                      <a:pt x="1" y="402"/>
                      <a:pt x="105" y="611"/>
                    </a:cubicBezTo>
                    <a:cubicBezTo>
                      <a:pt x="168" y="758"/>
                      <a:pt x="314" y="841"/>
                      <a:pt x="461" y="841"/>
                    </a:cubicBezTo>
                    <a:cubicBezTo>
                      <a:pt x="524" y="841"/>
                      <a:pt x="607" y="820"/>
                      <a:pt x="670" y="779"/>
                    </a:cubicBezTo>
                    <a:cubicBezTo>
                      <a:pt x="670" y="779"/>
                      <a:pt x="670" y="779"/>
                      <a:pt x="691" y="758"/>
                    </a:cubicBezTo>
                    <a:cubicBezTo>
                      <a:pt x="879" y="653"/>
                      <a:pt x="942" y="402"/>
                      <a:pt x="837" y="214"/>
                    </a:cubicBezTo>
                    <a:cubicBezTo>
                      <a:pt x="764" y="81"/>
                      <a:pt x="618" y="1"/>
                      <a:pt x="4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2"/>
              <p:cNvSpPr/>
              <p:nvPr/>
            </p:nvSpPr>
            <p:spPr>
              <a:xfrm>
                <a:off x="4384600" y="2933725"/>
                <a:ext cx="23050" cy="20825"/>
              </a:xfrm>
              <a:custGeom>
                <a:avLst/>
                <a:gdLst/>
                <a:ahLst/>
                <a:cxnLst/>
                <a:rect l="l" t="t" r="r" b="b"/>
                <a:pathLst>
                  <a:path w="922" h="833" extrusionOk="0">
                    <a:moveTo>
                      <a:pt x="455" y="0"/>
                    </a:moveTo>
                    <a:cubicBezTo>
                      <a:pt x="416" y="0"/>
                      <a:pt x="376" y="5"/>
                      <a:pt x="335" y="16"/>
                    </a:cubicBezTo>
                    <a:cubicBezTo>
                      <a:pt x="126" y="100"/>
                      <a:pt x="1" y="330"/>
                      <a:pt x="63" y="539"/>
                    </a:cubicBezTo>
                    <a:cubicBezTo>
                      <a:pt x="126" y="707"/>
                      <a:pt x="294" y="832"/>
                      <a:pt x="461" y="832"/>
                    </a:cubicBezTo>
                    <a:cubicBezTo>
                      <a:pt x="503" y="832"/>
                      <a:pt x="545" y="832"/>
                      <a:pt x="566" y="811"/>
                    </a:cubicBezTo>
                    <a:lnTo>
                      <a:pt x="586" y="811"/>
                    </a:lnTo>
                    <a:cubicBezTo>
                      <a:pt x="817" y="749"/>
                      <a:pt x="921" y="518"/>
                      <a:pt x="858" y="288"/>
                    </a:cubicBezTo>
                    <a:cubicBezTo>
                      <a:pt x="807" y="116"/>
                      <a:pt x="641" y="0"/>
                      <a:pt x="4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2"/>
              <p:cNvSpPr/>
              <p:nvPr/>
            </p:nvSpPr>
            <p:spPr>
              <a:xfrm>
                <a:off x="4376225" y="2914350"/>
                <a:ext cx="24100" cy="20850"/>
              </a:xfrm>
              <a:custGeom>
                <a:avLst/>
                <a:gdLst/>
                <a:ahLst/>
                <a:cxnLst/>
                <a:rect l="l" t="t" r="r" b="b"/>
                <a:pathLst>
                  <a:path w="964" h="834" extrusionOk="0">
                    <a:moveTo>
                      <a:pt x="481" y="0"/>
                    </a:moveTo>
                    <a:cubicBezTo>
                      <a:pt x="411" y="0"/>
                      <a:pt x="340" y="19"/>
                      <a:pt x="273" y="59"/>
                    </a:cubicBezTo>
                    <a:lnTo>
                      <a:pt x="252" y="59"/>
                    </a:lnTo>
                    <a:cubicBezTo>
                      <a:pt x="85" y="185"/>
                      <a:pt x="1" y="415"/>
                      <a:pt x="126" y="624"/>
                    </a:cubicBezTo>
                    <a:cubicBezTo>
                      <a:pt x="189" y="749"/>
                      <a:pt x="336" y="833"/>
                      <a:pt x="482" y="833"/>
                    </a:cubicBezTo>
                    <a:cubicBezTo>
                      <a:pt x="545" y="833"/>
                      <a:pt x="608" y="812"/>
                      <a:pt x="670" y="791"/>
                    </a:cubicBezTo>
                    <a:cubicBezTo>
                      <a:pt x="880" y="666"/>
                      <a:pt x="963" y="415"/>
                      <a:pt x="838" y="226"/>
                    </a:cubicBezTo>
                    <a:cubicBezTo>
                      <a:pt x="767" y="84"/>
                      <a:pt x="628" y="0"/>
                      <a:pt x="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2"/>
              <p:cNvSpPr/>
              <p:nvPr/>
            </p:nvSpPr>
            <p:spPr>
              <a:xfrm>
                <a:off x="4295675" y="2914675"/>
                <a:ext cx="23575" cy="21050"/>
              </a:xfrm>
              <a:custGeom>
                <a:avLst/>
                <a:gdLst/>
                <a:ahLst/>
                <a:cxnLst/>
                <a:rect l="l" t="t" r="r" b="b"/>
                <a:pathLst>
                  <a:path w="943" h="842" extrusionOk="0">
                    <a:moveTo>
                      <a:pt x="490" y="0"/>
                    </a:moveTo>
                    <a:cubicBezTo>
                      <a:pt x="344" y="0"/>
                      <a:pt x="193" y="81"/>
                      <a:pt x="105" y="213"/>
                    </a:cubicBezTo>
                    <a:cubicBezTo>
                      <a:pt x="1" y="423"/>
                      <a:pt x="84" y="674"/>
                      <a:pt x="273" y="778"/>
                    </a:cubicBezTo>
                    <a:cubicBezTo>
                      <a:pt x="294" y="778"/>
                      <a:pt x="294" y="799"/>
                      <a:pt x="294" y="799"/>
                    </a:cubicBezTo>
                    <a:cubicBezTo>
                      <a:pt x="356" y="820"/>
                      <a:pt x="419" y="841"/>
                      <a:pt x="482" y="841"/>
                    </a:cubicBezTo>
                    <a:cubicBezTo>
                      <a:pt x="628" y="841"/>
                      <a:pt x="775" y="757"/>
                      <a:pt x="838" y="611"/>
                    </a:cubicBezTo>
                    <a:cubicBezTo>
                      <a:pt x="942" y="423"/>
                      <a:pt x="879" y="192"/>
                      <a:pt x="691" y="67"/>
                    </a:cubicBezTo>
                    <a:cubicBezTo>
                      <a:pt x="691" y="67"/>
                      <a:pt x="691" y="67"/>
                      <a:pt x="670" y="46"/>
                    </a:cubicBezTo>
                    <a:cubicBezTo>
                      <a:pt x="614" y="15"/>
                      <a:pt x="553" y="0"/>
                      <a:pt x="4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2"/>
              <p:cNvSpPr/>
              <p:nvPr/>
            </p:nvSpPr>
            <p:spPr>
              <a:xfrm>
                <a:off x="4319750" y="3085825"/>
                <a:ext cx="57025" cy="57025"/>
              </a:xfrm>
              <a:custGeom>
                <a:avLst/>
                <a:gdLst/>
                <a:ahLst/>
                <a:cxnLst/>
                <a:rect l="l" t="t" r="r" b="b"/>
                <a:pathLst>
                  <a:path w="2281" h="2281" extrusionOk="0">
                    <a:moveTo>
                      <a:pt x="1130" y="0"/>
                    </a:moveTo>
                    <a:lnTo>
                      <a:pt x="0" y="1130"/>
                    </a:lnTo>
                    <a:lnTo>
                      <a:pt x="1130" y="2281"/>
                    </a:lnTo>
                    <a:lnTo>
                      <a:pt x="2281" y="1130"/>
                    </a:lnTo>
                    <a:lnTo>
                      <a:pt x="11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62"/>
            <p:cNvGrpSpPr/>
            <p:nvPr/>
          </p:nvGrpSpPr>
          <p:grpSpPr>
            <a:xfrm>
              <a:off x="7179150" y="4062775"/>
              <a:ext cx="239075" cy="421800"/>
              <a:chOff x="5435500" y="1853425"/>
              <a:chExt cx="239075" cy="421800"/>
            </a:xfrm>
          </p:grpSpPr>
          <p:sp>
            <p:nvSpPr>
              <p:cNvPr id="1006" name="Google Shape;1006;p62"/>
              <p:cNvSpPr/>
              <p:nvPr/>
            </p:nvSpPr>
            <p:spPr>
              <a:xfrm>
                <a:off x="5558425" y="2017150"/>
                <a:ext cx="116150" cy="258075"/>
              </a:xfrm>
              <a:custGeom>
                <a:avLst/>
                <a:gdLst/>
                <a:ahLst/>
                <a:cxnLst/>
                <a:rect l="l" t="t" r="r" b="b"/>
                <a:pathLst>
                  <a:path w="4646" h="10323" extrusionOk="0">
                    <a:moveTo>
                      <a:pt x="2218" y="0"/>
                    </a:moveTo>
                    <a:cubicBezTo>
                      <a:pt x="2072" y="21"/>
                      <a:pt x="1925" y="42"/>
                      <a:pt x="1758" y="63"/>
                    </a:cubicBezTo>
                    <a:cubicBezTo>
                      <a:pt x="1779" y="84"/>
                      <a:pt x="1779" y="105"/>
                      <a:pt x="1779" y="126"/>
                    </a:cubicBezTo>
                    <a:cubicBezTo>
                      <a:pt x="1590" y="2888"/>
                      <a:pt x="1549" y="5775"/>
                      <a:pt x="0" y="8140"/>
                    </a:cubicBezTo>
                    <a:cubicBezTo>
                      <a:pt x="481" y="8809"/>
                      <a:pt x="1758" y="9792"/>
                      <a:pt x="2344" y="10148"/>
                    </a:cubicBezTo>
                    <a:cubicBezTo>
                      <a:pt x="2555" y="10271"/>
                      <a:pt x="2716" y="10323"/>
                      <a:pt x="2835" y="10323"/>
                    </a:cubicBezTo>
                    <a:cubicBezTo>
                      <a:pt x="3081" y="10323"/>
                      <a:pt x="3153" y="10102"/>
                      <a:pt x="3139" y="9834"/>
                    </a:cubicBezTo>
                    <a:cubicBezTo>
                      <a:pt x="3118" y="9458"/>
                      <a:pt x="3515" y="8830"/>
                      <a:pt x="3515" y="8830"/>
                    </a:cubicBezTo>
                    <a:lnTo>
                      <a:pt x="3348" y="8704"/>
                    </a:lnTo>
                    <a:cubicBezTo>
                      <a:pt x="3536" y="8579"/>
                      <a:pt x="3578" y="8160"/>
                      <a:pt x="3578" y="8160"/>
                    </a:cubicBezTo>
                    <a:cubicBezTo>
                      <a:pt x="3913" y="7909"/>
                      <a:pt x="3871" y="7031"/>
                      <a:pt x="3871" y="7031"/>
                    </a:cubicBezTo>
                    <a:cubicBezTo>
                      <a:pt x="4164" y="6821"/>
                      <a:pt x="4080" y="6717"/>
                      <a:pt x="3976" y="6466"/>
                    </a:cubicBezTo>
                    <a:cubicBezTo>
                      <a:pt x="3892" y="6215"/>
                      <a:pt x="4310" y="5419"/>
                      <a:pt x="4310" y="5419"/>
                    </a:cubicBezTo>
                    <a:cubicBezTo>
                      <a:pt x="4645" y="4645"/>
                      <a:pt x="3871" y="3369"/>
                      <a:pt x="3871" y="3369"/>
                    </a:cubicBezTo>
                    <a:cubicBezTo>
                      <a:pt x="4164" y="2741"/>
                      <a:pt x="2762" y="858"/>
                      <a:pt x="2385" y="356"/>
                    </a:cubicBezTo>
                    <a:cubicBezTo>
                      <a:pt x="2302" y="251"/>
                      <a:pt x="2260" y="126"/>
                      <a:pt x="22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2"/>
              <p:cNvSpPr/>
              <p:nvPr/>
            </p:nvSpPr>
            <p:spPr>
              <a:xfrm>
                <a:off x="5435500" y="2016100"/>
                <a:ext cx="161650" cy="258975"/>
              </a:xfrm>
              <a:custGeom>
                <a:avLst/>
                <a:gdLst/>
                <a:ahLst/>
                <a:cxnLst/>
                <a:rect l="l" t="t" r="r" b="b"/>
                <a:pathLst>
                  <a:path w="6466" h="10359" extrusionOk="0">
                    <a:moveTo>
                      <a:pt x="2448" y="0"/>
                    </a:moveTo>
                    <a:cubicBezTo>
                      <a:pt x="2406" y="147"/>
                      <a:pt x="2344" y="272"/>
                      <a:pt x="2260" y="398"/>
                    </a:cubicBezTo>
                    <a:cubicBezTo>
                      <a:pt x="1883" y="900"/>
                      <a:pt x="481" y="2783"/>
                      <a:pt x="774" y="3411"/>
                    </a:cubicBezTo>
                    <a:cubicBezTo>
                      <a:pt x="774" y="3411"/>
                      <a:pt x="0" y="4687"/>
                      <a:pt x="335" y="5461"/>
                    </a:cubicBezTo>
                    <a:cubicBezTo>
                      <a:pt x="335" y="5461"/>
                      <a:pt x="753" y="6257"/>
                      <a:pt x="670" y="6508"/>
                    </a:cubicBezTo>
                    <a:cubicBezTo>
                      <a:pt x="565" y="6759"/>
                      <a:pt x="481" y="6863"/>
                      <a:pt x="774" y="7052"/>
                    </a:cubicBezTo>
                    <a:cubicBezTo>
                      <a:pt x="774" y="7052"/>
                      <a:pt x="732" y="7951"/>
                      <a:pt x="1067" y="8182"/>
                    </a:cubicBezTo>
                    <a:cubicBezTo>
                      <a:pt x="1067" y="8182"/>
                      <a:pt x="1109" y="8621"/>
                      <a:pt x="1297" y="8746"/>
                    </a:cubicBezTo>
                    <a:lnTo>
                      <a:pt x="1130" y="8872"/>
                    </a:lnTo>
                    <a:cubicBezTo>
                      <a:pt x="1130" y="8872"/>
                      <a:pt x="1528" y="9500"/>
                      <a:pt x="1507" y="9876"/>
                    </a:cubicBezTo>
                    <a:cubicBezTo>
                      <a:pt x="1493" y="10140"/>
                      <a:pt x="1553" y="10358"/>
                      <a:pt x="1791" y="10358"/>
                    </a:cubicBezTo>
                    <a:cubicBezTo>
                      <a:pt x="1911" y="10358"/>
                      <a:pt x="2077" y="10303"/>
                      <a:pt x="2302" y="10169"/>
                    </a:cubicBezTo>
                    <a:cubicBezTo>
                      <a:pt x="2825" y="9876"/>
                      <a:pt x="3892" y="9060"/>
                      <a:pt x="4457" y="8412"/>
                    </a:cubicBezTo>
                    <a:cubicBezTo>
                      <a:pt x="4561" y="8265"/>
                      <a:pt x="4666" y="8119"/>
                      <a:pt x="4750" y="7993"/>
                    </a:cubicBezTo>
                    <a:cubicBezTo>
                      <a:pt x="4771" y="7972"/>
                      <a:pt x="4771" y="7930"/>
                      <a:pt x="4792" y="7909"/>
                    </a:cubicBezTo>
                    <a:cubicBezTo>
                      <a:pt x="4792" y="7930"/>
                      <a:pt x="4792" y="7930"/>
                      <a:pt x="4792" y="7930"/>
                    </a:cubicBezTo>
                    <a:cubicBezTo>
                      <a:pt x="6235" y="5629"/>
                      <a:pt x="6256" y="2825"/>
                      <a:pt x="6445" y="168"/>
                    </a:cubicBezTo>
                    <a:cubicBezTo>
                      <a:pt x="6445" y="168"/>
                      <a:pt x="6445" y="147"/>
                      <a:pt x="6466" y="126"/>
                    </a:cubicBezTo>
                    <a:lnTo>
                      <a:pt x="6466" y="126"/>
                    </a:lnTo>
                    <a:cubicBezTo>
                      <a:pt x="6194" y="147"/>
                      <a:pt x="5922" y="168"/>
                      <a:pt x="5670" y="168"/>
                    </a:cubicBezTo>
                    <a:cubicBezTo>
                      <a:pt x="5593" y="303"/>
                      <a:pt x="5444" y="421"/>
                      <a:pt x="5272" y="421"/>
                    </a:cubicBezTo>
                    <a:cubicBezTo>
                      <a:pt x="5259" y="421"/>
                      <a:pt x="5245" y="420"/>
                      <a:pt x="5231" y="419"/>
                    </a:cubicBezTo>
                    <a:cubicBezTo>
                      <a:pt x="5147" y="408"/>
                      <a:pt x="5058" y="403"/>
                      <a:pt x="4967" y="403"/>
                    </a:cubicBezTo>
                    <a:cubicBezTo>
                      <a:pt x="4875" y="403"/>
                      <a:pt x="4781" y="408"/>
                      <a:pt x="4687" y="419"/>
                    </a:cubicBezTo>
                    <a:cubicBezTo>
                      <a:pt x="4675" y="420"/>
                      <a:pt x="4663" y="421"/>
                      <a:pt x="4651" y="421"/>
                    </a:cubicBezTo>
                    <a:cubicBezTo>
                      <a:pt x="4478" y="421"/>
                      <a:pt x="4326" y="283"/>
                      <a:pt x="4248" y="126"/>
                    </a:cubicBezTo>
                    <a:cubicBezTo>
                      <a:pt x="4143" y="126"/>
                      <a:pt x="4038" y="126"/>
                      <a:pt x="3934" y="105"/>
                    </a:cubicBezTo>
                    <a:cubicBezTo>
                      <a:pt x="3916" y="123"/>
                      <a:pt x="3898" y="129"/>
                      <a:pt x="3881" y="129"/>
                    </a:cubicBezTo>
                    <a:cubicBezTo>
                      <a:pt x="3857" y="129"/>
                      <a:pt x="3832" y="117"/>
                      <a:pt x="3808" y="105"/>
                    </a:cubicBezTo>
                    <a:cubicBezTo>
                      <a:pt x="3369" y="63"/>
                      <a:pt x="2909" y="21"/>
                      <a:pt x="24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2"/>
              <p:cNvSpPr/>
              <p:nvPr/>
            </p:nvSpPr>
            <p:spPr>
              <a:xfrm>
                <a:off x="5539075" y="1853425"/>
                <a:ext cx="116150" cy="154325"/>
              </a:xfrm>
              <a:custGeom>
                <a:avLst/>
                <a:gdLst/>
                <a:ahLst/>
                <a:cxnLst/>
                <a:rect l="l" t="t" r="r" b="b"/>
                <a:pathLst>
                  <a:path w="4646" h="6173" extrusionOk="0">
                    <a:moveTo>
                      <a:pt x="2615" y="0"/>
                    </a:moveTo>
                    <a:cubicBezTo>
                      <a:pt x="858" y="837"/>
                      <a:pt x="628" y="3118"/>
                      <a:pt x="628" y="3118"/>
                    </a:cubicBezTo>
                    <a:cubicBezTo>
                      <a:pt x="628" y="3118"/>
                      <a:pt x="628" y="3118"/>
                      <a:pt x="628" y="3097"/>
                    </a:cubicBezTo>
                    <a:cubicBezTo>
                      <a:pt x="460" y="4122"/>
                      <a:pt x="356" y="5147"/>
                      <a:pt x="0" y="6131"/>
                    </a:cubicBezTo>
                    <a:lnTo>
                      <a:pt x="126" y="6131"/>
                    </a:lnTo>
                    <a:cubicBezTo>
                      <a:pt x="209" y="6005"/>
                      <a:pt x="377" y="5922"/>
                      <a:pt x="544" y="5901"/>
                    </a:cubicBezTo>
                    <a:cubicBezTo>
                      <a:pt x="638" y="5890"/>
                      <a:pt x="727" y="5885"/>
                      <a:pt x="816" y="5885"/>
                    </a:cubicBezTo>
                    <a:cubicBezTo>
                      <a:pt x="905" y="5885"/>
                      <a:pt x="994" y="5890"/>
                      <a:pt x="1088" y="5901"/>
                    </a:cubicBezTo>
                    <a:cubicBezTo>
                      <a:pt x="1276" y="5922"/>
                      <a:pt x="1444" y="6005"/>
                      <a:pt x="1548" y="6173"/>
                    </a:cubicBezTo>
                    <a:cubicBezTo>
                      <a:pt x="2009" y="6152"/>
                      <a:pt x="2469" y="6131"/>
                      <a:pt x="2929" y="6047"/>
                    </a:cubicBezTo>
                    <a:cubicBezTo>
                      <a:pt x="2929" y="5733"/>
                      <a:pt x="3034" y="5440"/>
                      <a:pt x="3118" y="5252"/>
                    </a:cubicBezTo>
                    <a:cubicBezTo>
                      <a:pt x="3285" y="4917"/>
                      <a:pt x="3411" y="4331"/>
                      <a:pt x="3578" y="3913"/>
                    </a:cubicBezTo>
                    <a:cubicBezTo>
                      <a:pt x="3745" y="3473"/>
                      <a:pt x="3662" y="2888"/>
                      <a:pt x="3662" y="2888"/>
                    </a:cubicBezTo>
                    <a:cubicBezTo>
                      <a:pt x="3306" y="1737"/>
                      <a:pt x="4645" y="565"/>
                      <a:pt x="4645" y="565"/>
                    </a:cubicBezTo>
                    <a:cubicBezTo>
                      <a:pt x="4373" y="293"/>
                      <a:pt x="2615" y="0"/>
                      <a:pt x="26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2"/>
              <p:cNvSpPr/>
              <p:nvPr/>
            </p:nvSpPr>
            <p:spPr>
              <a:xfrm>
                <a:off x="5454850" y="1853425"/>
                <a:ext cx="96800" cy="152750"/>
              </a:xfrm>
              <a:custGeom>
                <a:avLst/>
                <a:gdLst/>
                <a:ahLst/>
                <a:cxnLst/>
                <a:rect l="l" t="t" r="r" b="b"/>
                <a:pathLst>
                  <a:path w="3872" h="6110" extrusionOk="0">
                    <a:moveTo>
                      <a:pt x="2030" y="0"/>
                    </a:moveTo>
                    <a:cubicBezTo>
                      <a:pt x="2030" y="0"/>
                      <a:pt x="272" y="293"/>
                      <a:pt x="0" y="565"/>
                    </a:cubicBezTo>
                    <a:cubicBezTo>
                      <a:pt x="0" y="565"/>
                      <a:pt x="1339" y="1737"/>
                      <a:pt x="984" y="2888"/>
                    </a:cubicBezTo>
                    <a:cubicBezTo>
                      <a:pt x="984" y="2888"/>
                      <a:pt x="879" y="3494"/>
                      <a:pt x="1067" y="3913"/>
                    </a:cubicBezTo>
                    <a:cubicBezTo>
                      <a:pt x="1235" y="4331"/>
                      <a:pt x="1360" y="4917"/>
                      <a:pt x="1528" y="5252"/>
                    </a:cubicBezTo>
                    <a:cubicBezTo>
                      <a:pt x="1611" y="5419"/>
                      <a:pt x="1695" y="5691"/>
                      <a:pt x="1716" y="6005"/>
                    </a:cubicBezTo>
                    <a:cubicBezTo>
                      <a:pt x="2176" y="6026"/>
                      <a:pt x="2658" y="6068"/>
                      <a:pt x="3118" y="6110"/>
                    </a:cubicBezTo>
                    <a:cubicBezTo>
                      <a:pt x="3557" y="4938"/>
                      <a:pt x="3620" y="3662"/>
                      <a:pt x="3871" y="2427"/>
                    </a:cubicBezTo>
                    <a:cubicBezTo>
                      <a:pt x="3662" y="1674"/>
                      <a:pt x="3181" y="544"/>
                      <a:pt x="2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62"/>
            <p:cNvGrpSpPr/>
            <p:nvPr/>
          </p:nvGrpSpPr>
          <p:grpSpPr>
            <a:xfrm>
              <a:off x="4826482" y="4129004"/>
              <a:ext cx="312149" cy="289342"/>
              <a:chOff x="1491925" y="577600"/>
              <a:chExt cx="272025" cy="252150"/>
            </a:xfrm>
          </p:grpSpPr>
          <p:sp>
            <p:nvSpPr>
              <p:cNvPr id="1011" name="Google Shape;1011;p62"/>
              <p:cNvSpPr/>
              <p:nvPr/>
            </p:nvSpPr>
            <p:spPr>
              <a:xfrm>
                <a:off x="1690175" y="760200"/>
                <a:ext cx="73775" cy="67975"/>
              </a:xfrm>
              <a:custGeom>
                <a:avLst/>
                <a:gdLst/>
                <a:ahLst/>
                <a:cxnLst/>
                <a:rect l="l" t="t" r="r" b="b"/>
                <a:pathLst>
                  <a:path w="2951" h="2719" extrusionOk="0">
                    <a:moveTo>
                      <a:pt x="1737" y="1442"/>
                    </a:moveTo>
                    <a:cubicBezTo>
                      <a:pt x="1967" y="1442"/>
                      <a:pt x="2176" y="1463"/>
                      <a:pt x="2406" y="1505"/>
                    </a:cubicBezTo>
                    <a:cubicBezTo>
                      <a:pt x="2260" y="1547"/>
                      <a:pt x="2071" y="1589"/>
                      <a:pt x="1883" y="1652"/>
                    </a:cubicBezTo>
                    <a:cubicBezTo>
                      <a:pt x="1820" y="1568"/>
                      <a:pt x="1779" y="1505"/>
                      <a:pt x="1737" y="1442"/>
                    </a:cubicBezTo>
                    <a:close/>
                    <a:moveTo>
                      <a:pt x="1083" y="1"/>
                    </a:moveTo>
                    <a:cubicBezTo>
                      <a:pt x="977" y="1"/>
                      <a:pt x="864" y="98"/>
                      <a:pt x="711" y="480"/>
                    </a:cubicBezTo>
                    <a:cubicBezTo>
                      <a:pt x="628" y="668"/>
                      <a:pt x="377" y="878"/>
                      <a:pt x="63" y="1087"/>
                    </a:cubicBezTo>
                    <a:cubicBezTo>
                      <a:pt x="42" y="1254"/>
                      <a:pt x="21" y="1526"/>
                      <a:pt x="21" y="1903"/>
                    </a:cubicBezTo>
                    <a:cubicBezTo>
                      <a:pt x="21" y="1945"/>
                      <a:pt x="0" y="1966"/>
                      <a:pt x="0" y="1987"/>
                    </a:cubicBezTo>
                    <a:lnTo>
                      <a:pt x="0" y="2091"/>
                    </a:lnTo>
                    <a:cubicBezTo>
                      <a:pt x="0" y="2238"/>
                      <a:pt x="0" y="2384"/>
                      <a:pt x="21" y="2551"/>
                    </a:cubicBezTo>
                    <a:cubicBezTo>
                      <a:pt x="21" y="2572"/>
                      <a:pt x="21" y="2614"/>
                      <a:pt x="21" y="2635"/>
                    </a:cubicBezTo>
                    <a:cubicBezTo>
                      <a:pt x="21" y="2677"/>
                      <a:pt x="21" y="2698"/>
                      <a:pt x="21" y="2719"/>
                    </a:cubicBezTo>
                    <a:cubicBezTo>
                      <a:pt x="1172" y="2677"/>
                      <a:pt x="2364" y="2468"/>
                      <a:pt x="2511" y="2300"/>
                    </a:cubicBezTo>
                    <a:cubicBezTo>
                      <a:pt x="2636" y="2175"/>
                      <a:pt x="2950" y="1610"/>
                      <a:pt x="2867" y="1463"/>
                    </a:cubicBezTo>
                    <a:cubicBezTo>
                      <a:pt x="2846" y="1401"/>
                      <a:pt x="2804" y="1380"/>
                      <a:pt x="2741" y="1380"/>
                    </a:cubicBezTo>
                    <a:cubicBezTo>
                      <a:pt x="2364" y="1296"/>
                      <a:pt x="1988" y="1275"/>
                      <a:pt x="1611" y="1254"/>
                    </a:cubicBezTo>
                    <a:cubicBezTo>
                      <a:pt x="1297" y="773"/>
                      <a:pt x="1381" y="647"/>
                      <a:pt x="1381" y="647"/>
                    </a:cubicBezTo>
                    <a:cubicBezTo>
                      <a:pt x="1318" y="375"/>
                      <a:pt x="1632" y="145"/>
                      <a:pt x="1381" y="103"/>
                    </a:cubicBezTo>
                    <a:cubicBezTo>
                      <a:pt x="1271" y="83"/>
                      <a:pt x="1180" y="1"/>
                      <a:pt x="10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2"/>
              <p:cNvSpPr/>
              <p:nvPr/>
            </p:nvSpPr>
            <p:spPr>
              <a:xfrm>
                <a:off x="1491925" y="577600"/>
                <a:ext cx="219175" cy="252150"/>
              </a:xfrm>
              <a:custGeom>
                <a:avLst/>
                <a:gdLst/>
                <a:ahLst/>
                <a:cxnLst/>
                <a:rect l="l" t="t" r="r" b="b"/>
                <a:pathLst>
                  <a:path w="8767" h="10086" extrusionOk="0">
                    <a:moveTo>
                      <a:pt x="1988" y="0"/>
                    </a:moveTo>
                    <a:cubicBezTo>
                      <a:pt x="1402" y="0"/>
                      <a:pt x="293" y="1821"/>
                      <a:pt x="126" y="2679"/>
                    </a:cubicBezTo>
                    <a:cubicBezTo>
                      <a:pt x="21" y="3223"/>
                      <a:pt x="0" y="3495"/>
                      <a:pt x="105" y="3683"/>
                    </a:cubicBezTo>
                    <a:cubicBezTo>
                      <a:pt x="126" y="3746"/>
                      <a:pt x="146" y="3850"/>
                      <a:pt x="188" y="3955"/>
                    </a:cubicBezTo>
                    <a:cubicBezTo>
                      <a:pt x="251" y="4185"/>
                      <a:pt x="335" y="4499"/>
                      <a:pt x="439" y="5022"/>
                    </a:cubicBezTo>
                    <a:cubicBezTo>
                      <a:pt x="690" y="6445"/>
                      <a:pt x="1046" y="9625"/>
                      <a:pt x="1067" y="9667"/>
                    </a:cubicBezTo>
                    <a:lnTo>
                      <a:pt x="1067" y="9730"/>
                    </a:lnTo>
                    <a:lnTo>
                      <a:pt x="1632" y="9772"/>
                    </a:lnTo>
                    <a:lnTo>
                      <a:pt x="1632" y="9688"/>
                    </a:lnTo>
                    <a:cubicBezTo>
                      <a:pt x="1632" y="9646"/>
                      <a:pt x="1548" y="7073"/>
                      <a:pt x="1507" y="6298"/>
                    </a:cubicBezTo>
                    <a:cubicBezTo>
                      <a:pt x="1507" y="6173"/>
                      <a:pt x="1486" y="6026"/>
                      <a:pt x="1465" y="5901"/>
                    </a:cubicBezTo>
                    <a:cubicBezTo>
                      <a:pt x="1423" y="5608"/>
                      <a:pt x="1381" y="5315"/>
                      <a:pt x="1507" y="5189"/>
                    </a:cubicBezTo>
                    <a:cubicBezTo>
                      <a:pt x="1568" y="5120"/>
                      <a:pt x="1673" y="5086"/>
                      <a:pt x="1821" y="5086"/>
                    </a:cubicBezTo>
                    <a:cubicBezTo>
                      <a:pt x="2029" y="5086"/>
                      <a:pt x="2321" y="5151"/>
                      <a:pt x="2699" y="5273"/>
                    </a:cubicBezTo>
                    <a:cubicBezTo>
                      <a:pt x="3620" y="5587"/>
                      <a:pt x="4017" y="6696"/>
                      <a:pt x="4415" y="7763"/>
                    </a:cubicBezTo>
                    <a:cubicBezTo>
                      <a:pt x="4478" y="7889"/>
                      <a:pt x="4520" y="8035"/>
                      <a:pt x="4582" y="8182"/>
                    </a:cubicBezTo>
                    <a:cubicBezTo>
                      <a:pt x="4603" y="8182"/>
                      <a:pt x="4624" y="8161"/>
                      <a:pt x="4666" y="8161"/>
                    </a:cubicBezTo>
                    <a:cubicBezTo>
                      <a:pt x="4687" y="8161"/>
                      <a:pt x="4708" y="8140"/>
                      <a:pt x="4750" y="8140"/>
                    </a:cubicBezTo>
                    <a:cubicBezTo>
                      <a:pt x="4854" y="8098"/>
                      <a:pt x="5022" y="8077"/>
                      <a:pt x="5189" y="8014"/>
                    </a:cubicBezTo>
                    <a:lnTo>
                      <a:pt x="5273" y="7993"/>
                    </a:lnTo>
                    <a:cubicBezTo>
                      <a:pt x="5294" y="7993"/>
                      <a:pt x="5336" y="7993"/>
                      <a:pt x="5356" y="7972"/>
                    </a:cubicBezTo>
                    <a:cubicBezTo>
                      <a:pt x="5315" y="7889"/>
                      <a:pt x="5273" y="7805"/>
                      <a:pt x="5231" y="7721"/>
                    </a:cubicBezTo>
                    <a:cubicBezTo>
                      <a:pt x="4289" y="5566"/>
                      <a:pt x="3243" y="4876"/>
                      <a:pt x="2825" y="4666"/>
                    </a:cubicBezTo>
                    <a:cubicBezTo>
                      <a:pt x="2385" y="3683"/>
                      <a:pt x="1946" y="2302"/>
                      <a:pt x="1946" y="2302"/>
                    </a:cubicBezTo>
                    <a:lnTo>
                      <a:pt x="2343" y="1737"/>
                    </a:lnTo>
                    <a:cubicBezTo>
                      <a:pt x="2406" y="1758"/>
                      <a:pt x="2469" y="1800"/>
                      <a:pt x="2532" y="1821"/>
                    </a:cubicBezTo>
                    <a:cubicBezTo>
                      <a:pt x="2113" y="2825"/>
                      <a:pt x="2636" y="3767"/>
                      <a:pt x="3285" y="4583"/>
                    </a:cubicBezTo>
                    <a:cubicBezTo>
                      <a:pt x="3703" y="5106"/>
                      <a:pt x="4185" y="5587"/>
                      <a:pt x="4561" y="6152"/>
                    </a:cubicBezTo>
                    <a:cubicBezTo>
                      <a:pt x="4980" y="6717"/>
                      <a:pt x="5210" y="7366"/>
                      <a:pt x="5691" y="7889"/>
                    </a:cubicBezTo>
                    <a:cubicBezTo>
                      <a:pt x="5712" y="7910"/>
                      <a:pt x="5733" y="7930"/>
                      <a:pt x="5754" y="7951"/>
                    </a:cubicBezTo>
                    <a:cubicBezTo>
                      <a:pt x="5775" y="7972"/>
                      <a:pt x="5796" y="8014"/>
                      <a:pt x="5817" y="8035"/>
                    </a:cubicBezTo>
                    <a:cubicBezTo>
                      <a:pt x="5691" y="8056"/>
                      <a:pt x="5587" y="8098"/>
                      <a:pt x="5461" y="8140"/>
                    </a:cubicBezTo>
                    <a:cubicBezTo>
                      <a:pt x="5440" y="8140"/>
                      <a:pt x="5398" y="8140"/>
                      <a:pt x="5377" y="8161"/>
                    </a:cubicBezTo>
                    <a:cubicBezTo>
                      <a:pt x="5336" y="8161"/>
                      <a:pt x="5315" y="8182"/>
                      <a:pt x="5273" y="8182"/>
                    </a:cubicBezTo>
                    <a:cubicBezTo>
                      <a:pt x="5105" y="8223"/>
                      <a:pt x="4938" y="8265"/>
                      <a:pt x="4812" y="8307"/>
                    </a:cubicBezTo>
                    <a:cubicBezTo>
                      <a:pt x="4771" y="8307"/>
                      <a:pt x="4750" y="8307"/>
                      <a:pt x="4729" y="8328"/>
                    </a:cubicBezTo>
                    <a:cubicBezTo>
                      <a:pt x="4687" y="8328"/>
                      <a:pt x="4666" y="8328"/>
                      <a:pt x="4645" y="8349"/>
                    </a:cubicBezTo>
                    <a:cubicBezTo>
                      <a:pt x="4540" y="8370"/>
                      <a:pt x="4478" y="8370"/>
                      <a:pt x="4478" y="8370"/>
                    </a:cubicBezTo>
                    <a:cubicBezTo>
                      <a:pt x="4980" y="9479"/>
                      <a:pt x="5105" y="9521"/>
                      <a:pt x="5503" y="9855"/>
                    </a:cubicBezTo>
                    <a:cubicBezTo>
                      <a:pt x="5733" y="10044"/>
                      <a:pt x="6507" y="10086"/>
                      <a:pt x="7072" y="10086"/>
                    </a:cubicBezTo>
                    <a:cubicBezTo>
                      <a:pt x="7470" y="10086"/>
                      <a:pt x="7763" y="10065"/>
                      <a:pt x="7763" y="10065"/>
                    </a:cubicBezTo>
                    <a:lnTo>
                      <a:pt x="7763" y="10044"/>
                    </a:lnTo>
                    <a:cubicBezTo>
                      <a:pt x="7763" y="10002"/>
                      <a:pt x="7763" y="9981"/>
                      <a:pt x="7763" y="9960"/>
                    </a:cubicBezTo>
                    <a:cubicBezTo>
                      <a:pt x="7763" y="9918"/>
                      <a:pt x="7763" y="9897"/>
                      <a:pt x="7763" y="9855"/>
                    </a:cubicBezTo>
                    <a:lnTo>
                      <a:pt x="7763" y="9835"/>
                    </a:lnTo>
                    <a:cubicBezTo>
                      <a:pt x="7763" y="9667"/>
                      <a:pt x="7763" y="9521"/>
                      <a:pt x="7763" y="9374"/>
                    </a:cubicBezTo>
                    <a:lnTo>
                      <a:pt x="7763" y="9291"/>
                    </a:lnTo>
                    <a:cubicBezTo>
                      <a:pt x="7763" y="9270"/>
                      <a:pt x="7763" y="9228"/>
                      <a:pt x="7763" y="9207"/>
                    </a:cubicBezTo>
                    <a:cubicBezTo>
                      <a:pt x="7763" y="8914"/>
                      <a:pt x="7784" y="8684"/>
                      <a:pt x="7805" y="8495"/>
                    </a:cubicBezTo>
                    <a:cubicBezTo>
                      <a:pt x="7867" y="7972"/>
                      <a:pt x="7972" y="7910"/>
                      <a:pt x="7972" y="7910"/>
                    </a:cubicBezTo>
                    <a:cubicBezTo>
                      <a:pt x="8139" y="7491"/>
                      <a:pt x="8767" y="7512"/>
                      <a:pt x="8516" y="7261"/>
                    </a:cubicBezTo>
                    <a:cubicBezTo>
                      <a:pt x="8369" y="7114"/>
                      <a:pt x="8432" y="6947"/>
                      <a:pt x="8328" y="6947"/>
                    </a:cubicBezTo>
                    <a:cubicBezTo>
                      <a:pt x="8244" y="6947"/>
                      <a:pt x="8077" y="7052"/>
                      <a:pt x="7616" y="7324"/>
                    </a:cubicBezTo>
                    <a:cubicBezTo>
                      <a:pt x="7177" y="7575"/>
                      <a:pt x="6570" y="7784"/>
                      <a:pt x="6005" y="7972"/>
                    </a:cubicBezTo>
                    <a:cubicBezTo>
                      <a:pt x="6005" y="7951"/>
                      <a:pt x="5984" y="7951"/>
                      <a:pt x="5984" y="7930"/>
                    </a:cubicBezTo>
                    <a:cubicBezTo>
                      <a:pt x="5963" y="7930"/>
                      <a:pt x="5963" y="7910"/>
                      <a:pt x="5942" y="7889"/>
                    </a:cubicBezTo>
                    <a:cubicBezTo>
                      <a:pt x="5921" y="7868"/>
                      <a:pt x="5900" y="7847"/>
                      <a:pt x="5880" y="7826"/>
                    </a:cubicBezTo>
                    <a:cubicBezTo>
                      <a:pt x="5419" y="7345"/>
                      <a:pt x="5147" y="6780"/>
                      <a:pt x="4812" y="6215"/>
                    </a:cubicBezTo>
                    <a:cubicBezTo>
                      <a:pt x="4561" y="5775"/>
                      <a:pt x="4206" y="5378"/>
                      <a:pt x="3850" y="5001"/>
                    </a:cubicBezTo>
                    <a:cubicBezTo>
                      <a:pt x="3118" y="4122"/>
                      <a:pt x="2197" y="3055"/>
                      <a:pt x="2699" y="1884"/>
                    </a:cubicBezTo>
                    <a:lnTo>
                      <a:pt x="2699" y="1884"/>
                    </a:lnTo>
                    <a:cubicBezTo>
                      <a:pt x="3782" y="2260"/>
                      <a:pt x="5418" y="2448"/>
                      <a:pt x="6186" y="2448"/>
                    </a:cubicBezTo>
                    <a:cubicBezTo>
                      <a:pt x="6442" y="2448"/>
                      <a:pt x="6601" y="2428"/>
                      <a:pt x="6612" y="2386"/>
                    </a:cubicBezTo>
                    <a:cubicBezTo>
                      <a:pt x="6654" y="2197"/>
                      <a:pt x="6612" y="2093"/>
                      <a:pt x="6612" y="2093"/>
                    </a:cubicBezTo>
                    <a:cubicBezTo>
                      <a:pt x="4080" y="2009"/>
                      <a:pt x="2030" y="1088"/>
                      <a:pt x="2030" y="1088"/>
                    </a:cubicBezTo>
                    <a:cubicBezTo>
                      <a:pt x="1925" y="1570"/>
                      <a:pt x="1151" y="2156"/>
                      <a:pt x="1214" y="2323"/>
                    </a:cubicBezTo>
                    <a:cubicBezTo>
                      <a:pt x="1276" y="2511"/>
                      <a:pt x="1276" y="2281"/>
                      <a:pt x="1360" y="3432"/>
                    </a:cubicBezTo>
                    <a:cubicBezTo>
                      <a:pt x="1360" y="3516"/>
                      <a:pt x="1360" y="3578"/>
                      <a:pt x="1381" y="3641"/>
                    </a:cubicBezTo>
                    <a:lnTo>
                      <a:pt x="1276" y="3557"/>
                    </a:lnTo>
                    <a:cubicBezTo>
                      <a:pt x="1276" y="3495"/>
                      <a:pt x="1255" y="3453"/>
                      <a:pt x="1255" y="3390"/>
                    </a:cubicBezTo>
                    <a:cubicBezTo>
                      <a:pt x="1214" y="2972"/>
                      <a:pt x="1172" y="2700"/>
                      <a:pt x="1130" y="2532"/>
                    </a:cubicBezTo>
                    <a:cubicBezTo>
                      <a:pt x="1067" y="2239"/>
                      <a:pt x="1046" y="2197"/>
                      <a:pt x="1214" y="2051"/>
                    </a:cubicBezTo>
                    <a:cubicBezTo>
                      <a:pt x="1486" y="1779"/>
                      <a:pt x="1925" y="1214"/>
                      <a:pt x="2092" y="816"/>
                    </a:cubicBezTo>
                    <a:cubicBezTo>
                      <a:pt x="2532" y="1026"/>
                      <a:pt x="4603" y="1925"/>
                      <a:pt x="6612" y="1925"/>
                    </a:cubicBezTo>
                    <a:lnTo>
                      <a:pt x="6696" y="1925"/>
                    </a:lnTo>
                    <a:lnTo>
                      <a:pt x="6696" y="1340"/>
                    </a:lnTo>
                    <a:lnTo>
                      <a:pt x="6612" y="1319"/>
                    </a:lnTo>
                    <a:cubicBezTo>
                      <a:pt x="4980" y="1047"/>
                      <a:pt x="2448" y="503"/>
                      <a:pt x="2218" y="126"/>
                    </a:cubicBezTo>
                    <a:cubicBezTo>
                      <a:pt x="2155" y="42"/>
                      <a:pt x="2071" y="0"/>
                      <a:pt x="19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62"/>
            <p:cNvGrpSpPr/>
            <p:nvPr/>
          </p:nvGrpSpPr>
          <p:grpSpPr>
            <a:xfrm>
              <a:off x="5379350" y="4136863"/>
              <a:ext cx="315950" cy="273625"/>
              <a:chOff x="3723950" y="1419225"/>
              <a:chExt cx="315950" cy="273625"/>
            </a:xfrm>
          </p:grpSpPr>
          <p:sp>
            <p:nvSpPr>
              <p:cNvPr id="1014" name="Google Shape;1014;p62"/>
              <p:cNvSpPr/>
              <p:nvPr/>
            </p:nvSpPr>
            <p:spPr>
              <a:xfrm>
                <a:off x="3723950" y="1419225"/>
                <a:ext cx="315950" cy="178825"/>
              </a:xfrm>
              <a:custGeom>
                <a:avLst/>
                <a:gdLst/>
                <a:ahLst/>
                <a:cxnLst/>
                <a:rect l="l" t="t" r="r" b="b"/>
                <a:pathLst>
                  <a:path w="12638" h="7153" extrusionOk="0">
                    <a:moveTo>
                      <a:pt x="6737" y="797"/>
                    </a:moveTo>
                    <a:cubicBezTo>
                      <a:pt x="7156" y="797"/>
                      <a:pt x="7365" y="985"/>
                      <a:pt x="7491" y="1194"/>
                    </a:cubicBezTo>
                    <a:cubicBezTo>
                      <a:pt x="7595" y="1445"/>
                      <a:pt x="7365" y="1675"/>
                      <a:pt x="7093" y="1675"/>
                    </a:cubicBezTo>
                    <a:lnTo>
                      <a:pt x="5503" y="1675"/>
                    </a:lnTo>
                    <a:cubicBezTo>
                      <a:pt x="5231" y="1675"/>
                      <a:pt x="5001" y="1445"/>
                      <a:pt x="5126" y="1194"/>
                    </a:cubicBezTo>
                    <a:cubicBezTo>
                      <a:pt x="5231" y="1006"/>
                      <a:pt x="5440" y="797"/>
                      <a:pt x="5859" y="797"/>
                    </a:cubicBezTo>
                    <a:close/>
                    <a:moveTo>
                      <a:pt x="6790" y="1"/>
                    </a:moveTo>
                    <a:cubicBezTo>
                      <a:pt x="6770" y="1"/>
                      <a:pt x="6758" y="2"/>
                      <a:pt x="6758" y="2"/>
                    </a:cubicBezTo>
                    <a:lnTo>
                      <a:pt x="5880" y="2"/>
                    </a:lnTo>
                    <a:cubicBezTo>
                      <a:pt x="4666" y="2"/>
                      <a:pt x="4331" y="692"/>
                      <a:pt x="4227" y="1173"/>
                    </a:cubicBezTo>
                    <a:cubicBezTo>
                      <a:pt x="4185" y="1445"/>
                      <a:pt x="3996" y="1654"/>
                      <a:pt x="3724" y="1654"/>
                    </a:cubicBezTo>
                    <a:lnTo>
                      <a:pt x="3264" y="1654"/>
                    </a:lnTo>
                    <a:cubicBezTo>
                      <a:pt x="3139" y="1654"/>
                      <a:pt x="3055" y="1634"/>
                      <a:pt x="3055" y="1592"/>
                    </a:cubicBezTo>
                    <a:cubicBezTo>
                      <a:pt x="3076" y="1550"/>
                      <a:pt x="3076" y="1529"/>
                      <a:pt x="3076" y="1508"/>
                    </a:cubicBezTo>
                    <a:cubicBezTo>
                      <a:pt x="3076" y="1278"/>
                      <a:pt x="2867" y="1090"/>
                      <a:pt x="2595" y="1090"/>
                    </a:cubicBezTo>
                    <a:lnTo>
                      <a:pt x="2092" y="1090"/>
                    </a:lnTo>
                    <a:cubicBezTo>
                      <a:pt x="1820" y="1090"/>
                      <a:pt x="1611" y="1278"/>
                      <a:pt x="1611" y="1508"/>
                    </a:cubicBezTo>
                    <a:cubicBezTo>
                      <a:pt x="1611" y="1529"/>
                      <a:pt x="1611" y="1550"/>
                      <a:pt x="1611" y="1571"/>
                    </a:cubicBezTo>
                    <a:cubicBezTo>
                      <a:pt x="1632" y="1634"/>
                      <a:pt x="1423" y="1654"/>
                      <a:pt x="1151" y="1654"/>
                    </a:cubicBezTo>
                    <a:lnTo>
                      <a:pt x="481" y="1654"/>
                    </a:lnTo>
                    <a:cubicBezTo>
                      <a:pt x="209" y="1654"/>
                      <a:pt x="0" y="1864"/>
                      <a:pt x="0" y="2136"/>
                    </a:cubicBezTo>
                    <a:lnTo>
                      <a:pt x="0" y="4186"/>
                    </a:lnTo>
                    <a:lnTo>
                      <a:pt x="0" y="4521"/>
                    </a:lnTo>
                    <a:cubicBezTo>
                      <a:pt x="0" y="4709"/>
                      <a:pt x="209" y="4939"/>
                      <a:pt x="460" y="5023"/>
                    </a:cubicBezTo>
                    <a:lnTo>
                      <a:pt x="6110" y="7074"/>
                    </a:lnTo>
                    <a:cubicBezTo>
                      <a:pt x="6246" y="7126"/>
                      <a:pt x="6413" y="7152"/>
                      <a:pt x="6578" y="7152"/>
                    </a:cubicBezTo>
                    <a:cubicBezTo>
                      <a:pt x="6743" y="7152"/>
                      <a:pt x="6905" y="7126"/>
                      <a:pt x="7030" y="7074"/>
                    </a:cubicBezTo>
                    <a:lnTo>
                      <a:pt x="12178" y="5065"/>
                    </a:lnTo>
                    <a:cubicBezTo>
                      <a:pt x="12429" y="4960"/>
                      <a:pt x="12638" y="4730"/>
                      <a:pt x="12638" y="4542"/>
                    </a:cubicBezTo>
                    <a:lnTo>
                      <a:pt x="12638" y="4186"/>
                    </a:lnTo>
                    <a:lnTo>
                      <a:pt x="12638" y="2157"/>
                    </a:lnTo>
                    <a:cubicBezTo>
                      <a:pt x="12638" y="1885"/>
                      <a:pt x="12408" y="1654"/>
                      <a:pt x="12157" y="1654"/>
                    </a:cubicBezTo>
                    <a:lnTo>
                      <a:pt x="11696" y="1654"/>
                    </a:lnTo>
                    <a:cubicBezTo>
                      <a:pt x="11424" y="1654"/>
                      <a:pt x="11236" y="1634"/>
                      <a:pt x="11257" y="1592"/>
                    </a:cubicBezTo>
                    <a:cubicBezTo>
                      <a:pt x="11257" y="1550"/>
                      <a:pt x="11257" y="1529"/>
                      <a:pt x="11257" y="1508"/>
                    </a:cubicBezTo>
                    <a:cubicBezTo>
                      <a:pt x="11257" y="1278"/>
                      <a:pt x="11048" y="1090"/>
                      <a:pt x="10776" y="1090"/>
                    </a:cubicBezTo>
                    <a:lnTo>
                      <a:pt x="10274" y="1090"/>
                    </a:lnTo>
                    <a:cubicBezTo>
                      <a:pt x="10002" y="1090"/>
                      <a:pt x="9792" y="1278"/>
                      <a:pt x="9792" y="1508"/>
                    </a:cubicBezTo>
                    <a:cubicBezTo>
                      <a:pt x="9792" y="1529"/>
                      <a:pt x="9792" y="1550"/>
                      <a:pt x="9792" y="1592"/>
                    </a:cubicBezTo>
                    <a:cubicBezTo>
                      <a:pt x="9813" y="1634"/>
                      <a:pt x="9667" y="1654"/>
                      <a:pt x="9478" y="1654"/>
                    </a:cubicBezTo>
                    <a:lnTo>
                      <a:pt x="8872" y="1654"/>
                    </a:lnTo>
                    <a:cubicBezTo>
                      <a:pt x="8621" y="1654"/>
                      <a:pt x="8411" y="1445"/>
                      <a:pt x="8349" y="1173"/>
                    </a:cubicBezTo>
                    <a:cubicBezTo>
                      <a:pt x="8102" y="53"/>
                      <a:pt x="6993" y="1"/>
                      <a:pt x="67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2"/>
              <p:cNvSpPr/>
              <p:nvPr/>
            </p:nvSpPr>
            <p:spPr>
              <a:xfrm>
                <a:off x="3723950" y="1563550"/>
                <a:ext cx="315950" cy="129300"/>
              </a:xfrm>
              <a:custGeom>
                <a:avLst/>
                <a:gdLst/>
                <a:ahLst/>
                <a:cxnLst/>
                <a:rect l="l" t="t" r="r" b="b"/>
                <a:pathLst>
                  <a:path w="12638" h="5172" extrusionOk="0">
                    <a:moveTo>
                      <a:pt x="323" y="1"/>
                    </a:moveTo>
                    <a:cubicBezTo>
                      <a:pt x="137" y="1"/>
                      <a:pt x="0" y="139"/>
                      <a:pt x="0" y="359"/>
                    </a:cubicBezTo>
                    <a:lnTo>
                      <a:pt x="0" y="2640"/>
                    </a:lnTo>
                    <a:lnTo>
                      <a:pt x="0" y="4669"/>
                    </a:lnTo>
                    <a:cubicBezTo>
                      <a:pt x="0" y="4941"/>
                      <a:pt x="230" y="5151"/>
                      <a:pt x="502" y="5151"/>
                    </a:cubicBezTo>
                    <a:lnTo>
                      <a:pt x="9123" y="5151"/>
                    </a:lnTo>
                    <a:cubicBezTo>
                      <a:pt x="9395" y="5151"/>
                      <a:pt x="9813" y="5172"/>
                      <a:pt x="10085" y="5172"/>
                    </a:cubicBezTo>
                    <a:lnTo>
                      <a:pt x="12136" y="5172"/>
                    </a:lnTo>
                    <a:cubicBezTo>
                      <a:pt x="12408" y="5172"/>
                      <a:pt x="12638" y="4941"/>
                      <a:pt x="12638" y="4690"/>
                    </a:cubicBezTo>
                    <a:lnTo>
                      <a:pt x="12638" y="2640"/>
                    </a:lnTo>
                    <a:lnTo>
                      <a:pt x="12638" y="380"/>
                    </a:lnTo>
                    <a:cubicBezTo>
                      <a:pt x="12638" y="164"/>
                      <a:pt x="12506" y="41"/>
                      <a:pt x="12326" y="41"/>
                    </a:cubicBezTo>
                    <a:cubicBezTo>
                      <a:pt x="12279" y="41"/>
                      <a:pt x="12229" y="49"/>
                      <a:pt x="12178" y="66"/>
                    </a:cubicBezTo>
                    <a:lnTo>
                      <a:pt x="6717" y="2221"/>
                    </a:lnTo>
                    <a:cubicBezTo>
                      <a:pt x="6675" y="2221"/>
                      <a:pt x="6633" y="2242"/>
                      <a:pt x="6591" y="2242"/>
                    </a:cubicBezTo>
                    <a:cubicBezTo>
                      <a:pt x="6549" y="2242"/>
                      <a:pt x="6507" y="2221"/>
                      <a:pt x="6465" y="2221"/>
                    </a:cubicBezTo>
                    <a:lnTo>
                      <a:pt x="460" y="24"/>
                    </a:lnTo>
                    <a:cubicBezTo>
                      <a:pt x="413" y="8"/>
                      <a:pt x="366" y="1"/>
                      <a:pt x="3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 name="Google Shape;1016;p62"/>
            <p:cNvSpPr/>
            <p:nvPr/>
          </p:nvSpPr>
          <p:spPr>
            <a:xfrm>
              <a:off x="5956075" y="4142063"/>
              <a:ext cx="417975" cy="263225"/>
            </a:xfrm>
            <a:custGeom>
              <a:avLst/>
              <a:gdLst/>
              <a:ahLst/>
              <a:cxnLst/>
              <a:rect l="l" t="t" r="r" b="b"/>
              <a:pathLst>
                <a:path w="16719" h="10529" extrusionOk="0">
                  <a:moveTo>
                    <a:pt x="1297" y="5917"/>
                  </a:moveTo>
                  <a:cubicBezTo>
                    <a:pt x="1444" y="5917"/>
                    <a:pt x="1569" y="5938"/>
                    <a:pt x="1569" y="6085"/>
                  </a:cubicBezTo>
                  <a:cubicBezTo>
                    <a:pt x="1569" y="6231"/>
                    <a:pt x="1444" y="6252"/>
                    <a:pt x="1297" y="6252"/>
                  </a:cubicBezTo>
                  <a:lnTo>
                    <a:pt x="774" y="6252"/>
                  </a:lnTo>
                  <a:cubicBezTo>
                    <a:pt x="628" y="6252"/>
                    <a:pt x="523" y="6231"/>
                    <a:pt x="523" y="6085"/>
                  </a:cubicBezTo>
                  <a:cubicBezTo>
                    <a:pt x="523" y="5938"/>
                    <a:pt x="628" y="5917"/>
                    <a:pt x="774" y="5917"/>
                  </a:cubicBezTo>
                  <a:close/>
                  <a:moveTo>
                    <a:pt x="15923" y="5917"/>
                  </a:moveTo>
                  <a:cubicBezTo>
                    <a:pt x="16048" y="5917"/>
                    <a:pt x="16174" y="5938"/>
                    <a:pt x="16174" y="6085"/>
                  </a:cubicBezTo>
                  <a:cubicBezTo>
                    <a:pt x="16174" y="6231"/>
                    <a:pt x="16048" y="6252"/>
                    <a:pt x="15923" y="6252"/>
                  </a:cubicBezTo>
                  <a:lnTo>
                    <a:pt x="15400" y="6252"/>
                  </a:lnTo>
                  <a:cubicBezTo>
                    <a:pt x="15253" y="6252"/>
                    <a:pt x="15128" y="6231"/>
                    <a:pt x="15128" y="6085"/>
                  </a:cubicBezTo>
                  <a:cubicBezTo>
                    <a:pt x="15128" y="5938"/>
                    <a:pt x="15253" y="5917"/>
                    <a:pt x="15400" y="5917"/>
                  </a:cubicBezTo>
                  <a:close/>
                  <a:moveTo>
                    <a:pt x="3500" y="5623"/>
                  </a:moveTo>
                  <a:cubicBezTo>
                    <a:pt x="4437" y="5623"/>
                    <a:pt x="6349" y="5685"/>
                    <a:pt x="7072" y="6608"/>
                  </a:cubicBezTo>
                  <a:cubicBezTo>
                    <a:pt x="7302" y="6880"/>
                    <a:pt x="7302" y="7486"/>
                    <a:pt x="7177" y="7821"/>
                  </a:cubicBezTo>
                  <a:cubicBezTo>
                    <a:pt x="6926" y="8533"/>
                    <a:pt x="6298" y="9642"/>
                    <a:pt x="4833" y="9851"/>
                  </a:cubicBezTo>
                  <a:cubicBezTo>
                    <a:pt x="4684" y="9877"/>
                    <a:pt x="4495" y="9889"/>
                    <a:pt x="4299" y="9889"/>
                  </a:cubicBezTo>
                  <a:cubicBezTo>
                    <a:pt x="4027" y="9889"/>
                    <a:pt x="3743" y="9866"/>
                    <a:pt x="3536" y="9830"/>
                  </a:cubicBezTo>
                  <a:cubicBezTo>
                    <a:pt x="2197" y="9600"/>
                    <a:pt x="1737" y="8763"/>
                    <a:pt x="1590" y="8177"/>
                  </a:cubicBezTo>
                  <a:cubicBezTo>
                    <a:pt x="1486" y="7821"/>
                    <a:pt x="1737" y="7424"/>
                    <a:pt x="1925" y="7214"/>
                  </a:cubicBezTo>
                  <a:cubicBezTo>
                    <a:pt x="2030" y="7089"/>
                    <a:pt x="2134" y="6922"/>
                    <a:pt x="2155" y="6733"/>
                  </a:cubicBezTo>
                  <a:cubicBezTo>
                    <a:pt x="2218" y="6210"/>
                    <a:pt x="2344" y="5624"/>
                    <a:pt x="3139" y="5624"/>
                  </a:cubicBezTo>
                  <a:cubicBezTo>
                    <a:pt x="3229" y="5624"/>
                    <a:pt x="3352" y="5623"/>
                    <a:pt x="3500" y="5623"/>
                  </a:cubicBezTo>
                  <a:close/>
                  <a:moveTo>
                    <a:pt x="13301" y="5623"/>
                  </a:moveTo>
                  <a:cubicBezTo>
                    <a:pt x="13449" y="5623"/>
                    <a:pt x="13572" y="5624"/>
                    <a:pt x="13663" y="5624"/>
                  </a:cubicBezTo>
                  <a:cubicBezTo>
                    <a:pt x="14437" y="5624"/>
                    <a:pt x="14563" y="6210"/>
                    <a:pt x="14647" y="6733"/>
                  </a:cubicBezTo>
                  <a:cubicBezTo>
                    <a:pt x="14668" y="6922"/>
                    <a:pt x="14751" y="7089"/>
                    <a:pt x="14856" y="7214"/>
                  </a:cubicBezTo>
                  <a:cubicBezTo>
                    <a:pt x="15065" y="7424"/>
                    <a:pt x="15295" y="7821"/>
                    <a:pt x="15212" y="8156"/>
                  </a:cubicBezTo>
                  <a:cubicBezTo>
                    <a:pt x="15023" y="8847"/>
                    <a:pt x="14437" y="9851"/>
                    <a:pt x="12617" y="9893"/>
                  </a:cubicBezTo>
                  <a:cubicBezTo>
                    <a:pt x="12587" y="9893"/>
                    <a:pt x="12556" y="9894"/>
                    <a:pt x="12527" y="9894"/>
                  </a:cubicBezTo>
                  <a:cubicBezTo>
                    <a:pt x="10668" y="9894"/>
                    <a:pt x="9913" y="8624"/>
                    <a:pt x="9625" y="7821"/>
                  </a:cubicBezTo>
                  <a:cubicBezTo>
                    <a:pt x="9499" y="7486"/>
                    <a:pt x="9499" y="6880"/>
                    <a:pt x="9709" y="6608"/>
                  </a:cubicBezTo>
                  <a:cubicBezTo>
                    <a:pt x="10432" y="5685"/>
                    <a:pt x="12359" y="5623"/>
                    <a:pt x="13301" y="5623"/>
                  </a:cubicBezTo>
                  <a:close/>
                  <a:moveTo>
                    <a:pt x="2787" y="0"/>
                  </a:moveTo>
                  <a:cubicBezTo>
                    <a:pt x="2635" y="0"/>
                    <a:pt x="2496" y="55"/>
                    <a:pt x="2364" y="142"/>
                  </a:cubicBezTo>
                  <a:cubicBezTo>
                    <a:pt x="2051" y="331"/>
                    <a:pt x="1695" y="791"/>
                    <a:pt x="1548" y="1126"/>
                  </a:cubicBezTo>
                  <a:cubicBezTo>
                    <a:pt x="1193" y="1963"/>
                    <a:pt x="795" y="3448"/>
                    <a:pt x="607" y="4285"/>
                  </a:cubicBezTo>
                  <a:cubicBezTo>
                    <a:pt x="502" y="4641"/>
                    <a:pt x="502" y="4934"/>
                    <a:pt x="586" y="4934"/>
                  </a:cubicBezTo>
                  <a:cubicBezTo>
                    <a:pt x="649" y="4934"/>
                    <a:pt x="419" y="4997"/>
                    <a:pt x="209" y="5248"/>
                  </a:cubicBezTo>
                  <a:cubicBezTo>
                    <a:pt x="84" y="5394"/>
                    <a:pt x="21" y="5561"/>
                    <a:pt x="21" y="5813"/>
                  </a:cubicBezTo>
                  <a:cubicBezTo>
                    <a:pt x="21" y="5813"/>
                    <a:pt x="0" y="6336"/>
                    <a:pt x="188" y="6775"/>
                  </a:cubicBezTo>
                  <a:cubicBezTo>
                    <a:pt x="356" y="7110"/>
                    <a:pt x="628" y="7549"/>
                    <a:pt x="691" y="7905"/>
                  </a:cubicBezTo>
                  <a:cubicBezTo>
                    <a:pt x="837" y="8763"/>
                    <a:pt x="1360" y="10207"/>
                    <a:pt x="3306" y="10479"/>
                  </a:cubicBezTo>
                  <a:cubicBezTo>
                    <a:pt x="3566" y="10509"/>
                    <a:pt x="3950" y="10529"/>
                    <a:pt x="4285" y="10529"/>
                  </a:cubicBezTo>
                  <a:cubicBezTo>
                    <a:pt x="4407" y="10529"/>
                    <a:pt x="4523" y="10526"/>
                    <a:pt x="4624" y="10520"/>
                  </a:cubicBezTo>
                  <a:cubicBezTo>
                    <a:pt x="5545" y="10479"/>
                    <a:pt x="7198" y="10144"/>
                    <a:pt x="7700" y="8449"/>
                  </a:cubicBezTo>
                  <a:cubicBezTo>
                    <a:pt x="7805" y="8114"/>
                    <a:pt x="7867" y="7654"/>
                    <a:pt x="8035" y="7528"/>
                  </a:cubicBezTo>
                  <a:cubicBezTo>
                    <a:pt x="8118" y="7466"/>
                    <a:pt x="8223" y="7424"/>
                    <a:pt x="8370" y="7424"/>
                  </a:cubicBezTo>
                  <a:cubicBezTo>
                    <a:pt x="8516" y="7424"/>
                    <a:pt x="8600" y="7445"/>
                    <a:pt x="8683" y="7507"/>
                  </a:cubicBezTo>
                  <a:cubicBezTo>
                    <a:pt x="8830" y="7633"/>
                    <a:pt x="8955" y="8072"/>
                    <a:pt x="9144" y="8386"/>
                  </a:cubicBezTo>
                  <a:cubicBezTo>
                    <a:pt x="9583" y="9181"/>
                    <a:pt x="10566" y="10520"/>
                    <a:pt x="12324" y="10520"/>
                  </a:cubicBezTo>
                  <a:cubicBezTo>
                    <a:pt x="12324" y="10520"/>
                    <a:pt x="12384" y="10525"/>
                    <a:pt x="12490" y="10525"/>
                  </a:cubicBezTo>
                  <a:cubicBezTo>
                    <a:pt x="13170" y="10525"/>
                    <a:pt x="15728" y="10352"/>
                    <a:pt x="16090" y="7779"/>
                  </a:cubicBezTo>
                  <a:cubicBezTo>
                    <a:pt x="16153" y="7424"/>
                    <a:pt x="16362" y="6922"/>
                    <a:pt x="16509" y="6587"/>
                  </a:cubicBezTo>
                  <a:cubicBezTo>
                    <a:pt x="16613" y="6357"/>
                    <a:pt x="16718" y="6085"/>
                    <a:pt x="16718" y="5729"/>
                  </a:cubicBezTo>
                  <a:cubicBezTo>
                    <a:pt x="16718" y="5478"/>
                    <a:pt x="16676" y="5289"/>
                    <a:pt x="16634" y="5164"/>
                  </a:cubicBezTo>
                  <a:cubicBezTo>
                    <a:pt x="16530" y="4850"/>
                    <a:pt x="16132" y="4515"/>
                    <a:pt x="16048" y="4181"/>
                  </a:cubicBezTo>
                  <a:cubicBezTo>
                    <a:pt x="15839" y="3344"/>
                    <a:pt x="15546" y="2297"/>
                    <a:pt x="15274" y="1649"/>
                  </a:cubicBezTo>
                  <a:cubicBezTo>
                    <a:pt x="15128" y="1314"/>
                    <a:pt x="14751" y="854"/>
                    <a:pt x="14437" y="665"/>
                  </a:cubicBezTo>
                  <a:cubicBezTo>
                    <a:pt x="14309" y="580"/>
                    <a:pt x="14174" y="529"/>
                    <a:pt x="14028" y="529"/>
                  </a:cubicBezTo>
                  <a:cubicBezTo>
                    <a:pt x="13816" y="529"/>
                    <a:pt x="13580" y="636"/>
                    <a:pt x="13307" y="896"/>
                  </a:cubicBezTo>
                  <a:cubicBezTo>
                    <a:pt x="13182" y="1000"/>
                    <a:pt x="13119" y="1126"/>
                    <a:pt x="13077" y="1230"/>
                  </a:cubicBezTo>
                  <a:cubicBezTo>
                    <a:pt x="12994" y="1419"/>
                    <a:pt x="13119" y="1607"/>
                    <a:pt x="13266" y="1607"/>
                  </a:cubicBezTo>
                  <a:cubicBezTo>
                    <a:pt x="13412" y="1586"/>
                    <a:pt x="13579" y="1398"/>
                    <a:pt x="13726" y="1230"/>
                  </a:cubicBezTo>
                  <a:cubicBezTo>
                    <a:pt x="13810" y="1126"/>
                    <a:pt x="13935" y="1042"/>
                    <a:pt x="14082" y="1042"/>
                  </a:cubicBezTo>
                  <a:cubicBezTo>
                    <a:pt x="14647" y="1042"/>
                    <a:pt x="15002" y="3155"/>
                    <a:pt x="15002" y="3155"/>
                  </a:cubicBezTo>
                  <a:lnTo>
                    <a:pt x="15170" y="4139"/>
                  </a:lnTo>
                  <a:cubicBezTo>
                    <a:pt x="15232" y="4494"/>
                    <a:pt x="14981" y="4787"/>
                    <a:pt x="14626" y="4787"/>
                  </a:cubicBezTo>
                  <a:cubicBezTo>
                    <a:pt x="13307" y="4829"/>
                    <a:pt x="11278" y="4976"/>
                    <a:pt x="10232" y="5436"/>
                  </a:cubicBezTo>
                  <a:cubicBezTo>
                    <a:pt x="9897" y="5582"/>
                    <a:pt x="9458" y="5959"/>
                    <a:pt x="9123" y="6106"/>
                  </a:cubicBezTo>
                  <a:cubicBezTo>
                    <a:pt x="8872" y="6231"/>
                    <a:pt x="8558" y="6336"/>
                    <a:pt x="8349" y="6336"/>
                  </a:cubicBezTo>
                  <a:cubicBezTo>
                    <a:pt x="8077" y="6336"/>
                    <a:pt x="7888" y="6252"/>
                    <a:pt x="7700" y="6126"/>
                  </a:cubicBezTo>
                  <a:cubicBezTo>
                    <a:pt x="7386" y="5938"/>
                    <a:pt x="6905" y="5624"/>
                    <a:pt x="6570" y="5499"/>
                  </a:cubicBezTo>
                  <a:cubicBezTo>
                    <a:pt x="5377" y="5017"/>
                    <a:pt x="3411" y="4787"/>
                    <a:pt x="2072" y="4787"/>
                  </a:cubicBezTo>
                  <a:cubicBezTo>
                    <a:pt x="1716" y="4787"/>
                    <a:pt x="1465" y="4515"/>
                    <a:pt x="1527" y="4160"/>
                  </a:cubicBezTo>
                  <a:lnTo>
                    <a:pt x="1799" y="2632"/>
                  </a:lnTo>
                  <a:cubicBezTo>
                    <a:pt x="1799" y="2632"/>
                    <a:pt x="2155" y="519"/>
                    <a:pt x="2720" y="519"/>
                  </a:cubicBezTo>
                  <a:cubicBezTo>
                    <a:pt x="2867" y="519"/>
                    <a:pt x="2992" y="603"/>
                    <a:pt x="3076" y="707"/>
                  </a:cubicBezTo>
                  <a:cubicBezTo>
                    <a:pt x="3222" y="875"/>
                    <a:pt x="3390" y="1063"/>
                    <a:pt x="3536" y="1063"/>
                  </a:cubicBezTo>
                  <a:cubicBezTo>
                    <a:pt x="3544" y="1064"/>
                    <a:pt x="3551" y="1065"/>
                    <a:pt x="3559" y="1065"/>
                  </a:cubicBezTo>
                  <a:cubicBezTo>
                    <a:pt x="3697" y="1065"/>
                    <a:pt x="3824" y="885"/>
                    <a:pt x="3724" y="686"/>
                  </a:cubicBezTo>
                  <a:cubicBezTo>
                    <a:pt x="3683" y="603"/>
                    <a:pt x="3620" y="477"/>
                    <a:pt x="3515" y="372"/>
                  </a:cubicBezTo>
                  <a:cubicBezTo>
                    <a:pt x="3236" y="105"/>
                    <a:pt x="2998" y="0"/>
                    <a:pt x="27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7" name="Google Shape;1017;p62"/>
            <p:cNvGrpSpPr/>
            <p:nvPr/>
          </p:nvGrpSpPr>
          <p:grpSpPr>
            <a:xfrm>
              <a:off x="6634825" y="4062488"/>
              <a:ext cx="283550" cy="422375"/>
              <a:chOff x="3279825" y="3309700"/>
              <a:chExt cx="283550" cy="422375"/>
            </a:xfrm>
          </p:grpSpPr>
          <p:sp>
            <p:nvSpPr>
              <p:cNvPr id="1018" name="Google Shape;1018;p62"/>
              <p:cNvSpPr/>
              <p:nvPr/>
            </p:nvSpPr>
            <p:spPr>
              <a:xfrm>
                <a:off x="3328475" y="3670100"/>
                <a:ext cx="186250" cy="61975"/>
              </a:xfrm>
              <a:custGeom>
                <a:avLst/>
                <a:gdLst/>
                <a:ahLst/>
                <a:cxnLst/>
                <a:rect l="l" t="t" r="r" b="b"/>
                <a:pathLst>
                  <a:path w="7450" h="2479" extrusionOk="0">
                    <a:moveTo>
                      <a:pt x="3725" y="1"/>
                    </a:moveTo>
                    <a:cubicBezTo>
                      <a:pt x="3307" y="629"/>
                      <a:pt x="2533" y="963"/>
                      <a:pt x="1403" y="963"/>
                    </a:cubicBezTo>
                    <a:cubicBezTo>
                      <a:pt x="880" y="963"/>
                      <a:pt x="377" y="901"/>
                      <a:pt x="64" y="817"/>
                    </a:cubicBezTo>
                    <a:cubicBezTo>
                      <a:pt x="64" y="901"/>
                      <a:pt x="43" y="984"/>
                      <a:pt x="43" y="1089"/>
                    </a:cubicBezTo>
                    <a:cubicBezTo>
                      <a:pt x="43" y="1110"/>
                      <a:pt x="64" y="1131"/>
                      <a:pt x="64" y="1173"/>
                    </a:cubicBezTo>
                    <a:cubicBezTo>
                      <a:pt x="147" y="1445"/>
                      <a:pt x="189" y="1654"/>
                      <a:pt x="1" y="1821"/>
                    </a:cubicBezTo>
                    <a:cubicBezTo>
                      <a:pt x="1" y="1905"/>
                      <a:pt x="1" y="1989"/>
                      <a:pt x="22" y="2051"/>
                    </a:cubicBezTo>
                    <a:cubicBezTo>
                      <a:pt x="43" y="2470"/>
                      <a:pt x="2281" y="2470"/>
                      <a:pt x="2742" y="2470"/>
                    </a:cubicBezTo>
                    <a:cubicBezTo>
                      <a:pt x="3049" y="2470"/>
                      <a:pt x="3337" y="2442"/>
                      <a:pt x="3873" y="2442"/>
                    </a:cubicBezTo>
                    <a:cubicBezTo>
                      <a:pt x="4141" y="2442"/>
                      <a:pt x="4471" y="2449"/>
                      <a:pt x="4897" y="2470"/>
                    </a:cubicBezTo>
                    <a:cubicBezTo>
                      <a:pt x="5020" y="2476"/>
                      <a:pt x="5142" y="2479"/>
                      <a:pt x="5262" y="2479"/>
                    </a:cubicBezTo>
                    <a:cubicBezTo>
                      <a:pt x="6396" y="2479"/>
                      <a:pt x="7391" y="2218"/>
                      <a:pt x="7429" y="1821"/>
                    </a:cubicBezTo>
                    <a:cubicBezTo>
                      <a:pt x="7429" y="1821"/>
                      <a:pt x="7429" y="1800"/>
                      <a:pt x="7429" y="1800"/>
                    </a:cubicBezTo>
                    <a:cubicBezTo>
                      <a:pt x="7282" y="1633"/>
                      <a:pt x="7324" y="1424"/>
                      <a:pt x="7387" y="1173"/>
                    </a:cubicBezTo>
                    <a:cubicBezTo>
                      <a:pt x="7408" y="1089"/>
                      <a:pt x="7429" y="1026"/>
                      <a:pt x="7450" y="942"/>
                    </a:cubicBezTo>
                    <a:lnTo>
                      <a:pt x="7450" y="817"/>
                    </a:lnTo>
                    <a:cubicBezTo>
                      <a:pt x="7136" y="880"/>
                      <a:pt x="6634" y="963"/>
                      <a:pt x="6048" y="963"/>
                    </a:cubicBezTo>
                    <a:cubicBezTo>
                      <a:pt x="4939" y="963"/>
                      <a:pt x="4144" y="629"/>
                      <a:pt x="37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2"/>
              <p:cNvSpPr/>
              <p:nvPr/>
            </p:nvSpPr>
            <p:spPr>
              <a:xfrm>
                <a:off x="3424725" y="3309700"/>
                <a:ext cx="57050" cy="170550"/>
              </a:xfrm>
              <a:custGeom>
                <a:avLst/>
                <a:gdLst/>
                <a:ahLst/>
                <a:cxnLst/>
                <a:rect l="l" t="t" r="r" b="b"/>
                <a:pathLst>
                  <a:path w="2282" h="6822" extrusionOk="0">
                    <a:moveTo>
                      <a:pt x="1319" y="0"/>
                    </a:moveTo>
                    <a:lnTo>
                      <a:pt x="1319" y="0"/>
                    </a:lnTo>
                    <a:cubicBezTo>
                      <a:pt x="1382" y="733"/>
                      <a:pt x="963" y="2595"/>
                      <a:pt x="231" y="5545"/>
                    </a:cubicBezTo>
                    <a:lnTo>
                      <a:pt x="189" y="5692"/>
                    </a:lnTo>
                    <a:cubicBezTo>
                      <a:pt x="126" y="5985"/>
                      <a:pt x="64" y="6278"/>
                      <a:pt x="1" y="6570"/>
                    </a:cubicBezTo>
                    <a:cubicBezTo>
                      <a:pt x="22" y="6654"/>
                      <a:pt x="22" y="6738"/>
                      <a:pt x="43" y="6822"/>
                    </a:cubicBezTo>
                    <a:cubicBezTo>
                      <a:pt x="356" y="6257"/>
                      <a:pt x="1361" y="4143"/>
                      <a:pt x="1424" y="3955"/>
                    </a:cubicBezTo>
                    <a:cubicBezTo>
                      <a:pt x="1507" y="3725"/>
                      <a:pt x="1884" y="2741"/>
                      <a:pt x="2072" y="2428"/>
                    </a:cubicBezTo>
                    <a:cubicBezTo>
                      <a:pt x="2177" y="2260"/>
                      <a:pt x="2198" y="2177"/>
                      <a:pt x="2198" y="2135"/>
                    </a:cubicBezTo>
                    <a:lnTo>
                      <a:pt x="1696" y="1653"/>
                    </a:lnTo>
                    <a:lnTo>
                      <a:pt x="2177" y="1465"/>
                    </a:lnTo>
                    <a:cubicBezTo>
                      <a:pt x="2281" y="1172"/>
                      <a:pt x="2051" y="879"/>
                      <a:pt x="1968" y="775"/>
                    </a:cubicBezTo>
                    <a:cubicBezTo>
                      <a:pt x="1800" y="670"/>
                      <a:pt x="1612" y="524"/>
                      <a:pt x="1507" y="293"/>
                    </a:cubicBezTo>
                    <a:cubicBezTo>
                      <a:pt x="1465" y="189"/>
                      <a:pt x="1382" y="84"/>
                      <a:pt x="13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2"/>
              <p:cNvSpPr/>
              <p:nvPr/>
            </p:nvSpPr>
            <p:spPr>
              <a:xfrm>
                <a:off x="3424725" y="3333250"/>
                <a:ext cx="138650" cy="385000"/>
              </a:xfrm>
              <a:custGeom>
                <a:avLst/>
                <a:gdLst/>
                <a:ahLst/>
                <a:cxnLst/>
                <a:rect l="l" t="t" r="r" b="b"/>
                <a:pathLst>
                  <a:path w="5546" h="15400" extrusionOk="0">
                    <a:moveTo>
                      <a:pt x="2344" y="0"/>
                    </a:moveTo>
                    <a:cubicBezTo>
                      <a:pt x="2428" y="188"/>
                      <a:pt x="2470" y="419"/>
                      <a:pt x="2365" y="670"/>
                    </a:cubicBezTo>
                    <a:lnTo>
                      <a:pt x="2344" y="711"/>
                    </a:lnTo>
                    <a:lnTo>
                      <a:pt x="2114" y="795"/>
                    </a:lnTo>
                    <a:lnTo>
                      <a:pt x="2386" y="1067"/>
                    </a:lnTo>
                    <a:cubicBezTo>
                      <a:pt x="2470" y="1172"/>
                      <a:pt x="2428" y="1339"/>
                      <a:pt x="2261" y="1590"/>
                    </a:cubicBezTo>
                    <a:cubicBezTo>
                      <a:pt x="2093" y="1883"/>
                      <a:pt x="1737" y="2804"/>
                      <a:pt x="1633" y="3097"/>
                    </a:cubicBezTo>
                    <a:cubicBezTo>
                      <a:pt x="1549" y="3285"/>
                      <a:pt x="482" y="5566"/>
                      <a:pt x="189" y="6068"/>
                    </a:cubicBezTo>
                    <a:cubicBezTo>
                      <a:pt x="168" y="6131"/>
                      <a:pt x="126" y="6173"/>
                      <a:pt x="84" y="6235"/>
                    </a:cubicBezTo>
                    <a:cubicBezTo>
                      <a:pt x="126" y="6424"/>
                      <a:pt x="147" y="6633"/>
                      <a:pt x="189" y="6842"/>
                    </a:cubicBezTo>
                    <a:cubicBezTo>
                      <a:pt x="189" y="6905"/>
                      <a:pt x="210" y="6989"/>
                      <a:pt x="210" y="7093"/>
                    </a:cubicBezTo>
                    <a:cubicBezTo>
                      <a:pt x="419" y="8851"/>
                      <a:pt x="419" y="10776"/>
                      <a:pt x="210" y="12491"/>
                    </a:cubicBezTo>
                    <a:cubicBezTo>
                      <a:pt x="189" y="12701"/>
                      <a:pt x="147" y="12868"/>
                      <a:pt x="84" y="13035"/>
                    </a:cubicBezTo>
                    <a:cubicBezTo>
                      <a:pt x="64" y="13098"/>
                      <a:pt x="43" y="13161"/>
                      <a:pt x="1" y="13245"/>
                    </a:cubicBezTo>
                    <a:cubicBezTo>
                      <a:pt x="356" y="13872"/>
                      <a:pt x="1089" y="14207"/>
                      <a:pt x="2198" y="14207"/>
                    </a:cubicBezTo>
                    <a:cubicBezTo>
                      <a:pt x="2784" y="14207"/>
                      <a:pt x="3307" y="14103"/>
                      <a:pt x="3600" y="14040"/>
                    </a:cubicBezTo>
                    <a:lnTo>
                      <a:pt x="3641" y="14040"/>
                    </a:lnTo>
                    <a:cubicBezTo>
                      <a:pt x="3662" y="13851"/>
                      <a:pt x="3662" y="13579"/>
                      <a:pt x="3662" y="13287"/>
                    </a:cubicBezTo>
                    <a:cubicBezTo>
                      <a:pt x="3621" y="12889"/>
                      <a:pt x="3537" y="12429"/>
                      <a:pt x="3474" y="12178"/>
                    </a:cubicBezTo>
                    <a:cubicBezTo>
                      <a:pt x="3411" y="11885"/>
                      <a:pt x="3369" y="11654"/>
                      <a:pt x="3328" y="11362"/>
                    </a:cubicBezTo>
                    <a:cubicBezTo>
                      <a:pt x="3286" y="11110"/>
                      <a:pt x="3244" y="10838"/>
                      <a:pt x="3181" y="10462"/>
                    </a:cubicBezTo>
                    <a:cubicBezTo>
                      <a:pt x="3014" y="9604"/>
                      <a:pt x="2930" y="9206"/>
                      <a:pt x="2909" y="8704"/>
                    </a:cubicBezTo>
                    <a:cubicBezTo>
                      <a:pt x="2888" y="8495"/>
                      <a:pt x="2867" y="8265"/>
                      <a:pt x="2846" y="8077"/>
                    </a:cubicBezTo>
                    <a:cubicBezTo>
                      <a:pt x="2805" y="7805"/>
                      <a:pt x="2784" y="7574"/>
                      <a:pt x="2784" y="7386"/>
                    </a:cubicBezTo>
                    <a:cubicBezTo>
                      <a:pt x="2805" y="7135"/>
                      <a:pt x="2784" y="6863"/>
                      <a:pt x="2784" y="6675"/>
                    </a:cubicBezTo>
                    <a:lnTo>
                      <a:pt x="2763" y="6570"/>
                    </a:lnTo>
                    <a:cubicBezTo>
                      <a:pt x="2763" y="6424"/>
                      <a:pt x="2825" y="6235"/>
                      <a:pt x="2909" y="6005"/>
                    </a:cubicBezTo>
                    <a:cubicBezTo>
                      <a:pt x="2951" y="5859"/>
                      <a:pt x="2993" y="5712"/>
                      <a:pt x="3035" y="5566"/>
                    </a:cubicBezTo>
                    <a:lnTo>
                      <a:pt x="3056" y="5419"/>
                    </a:lnTo>
                    <a:cubicBezTo>
                      <a:pt x="3139" y="5043"/>
                      <a:pt x="3202" y="4771"/>
                      <a:pt x="3390" y="4771"/>
                    </a:cubicBezTo>
                    <a:cubicBezTo>
                      <a:pt x="3495" y="4771"/>
                      <a:pt x="3558" y="4875"/>
                      <a:pt x="3558" y="4896"/>
                    </a:cubicBezTo>
                    <a:cubicBezTo>
                      <a:pt x="3767" y="5231"/>
                      <a:pt x="3893" y="7470"/>
                      <a:pt x="3788" y="8307"/>
                    </a:cubicBezTo>
                    <a:cubicBezTo>
                      <a:pt x="3704" y="9165"/>
                      <a:pt x="3851" y="11613"/>
                      <a:pt x="3851" y="11738"/>
                    </a:cubicBezTo>
                    <a:cubicBezTo>
                      <a:pt x="3872" y="11822"/>
                      <a:pt x="3893" y="12575"/>
                      <a:pt x="3893" y="13287"/>
                    </a:cubicBezTo>
                    <a:cubicBezTo>
                      <a:pt x="3934" y="13579"/>
                      <a:pt x="3976" y="13977"/>
                      <a:pt x="3955" y="14123"/>
                    </a:cubicBezTo>
                    <a:lnTo>
                      <a:pt x="3934" y="14207"/>
                    </a:lnTo>
                    <a:lnTo>
                      <a:pt x="3872" y="14228"/>
                    </a:lnTo>
                    <a:cubicBezTo>
                      <a:pt x="3851" y="14291"/>
                      <a:pt x="3851" y="14375"/>
                      <a:pt x="3830" y="14416"/>
                    </a:cubicBezTo>
                    <a:cubicBezTo>
                      <a:pt x="3809" y="14521"/>
                      <a:pt x="3788" y="14605"/>
                      <a:pt x="3767" y="14688"/>
                    </a:cubicBezTo>
                    <a:cubicBezTo>
                      <a:pt x="3662" y="15065"/>
                      <a:pt x="3641" y="15149"/>
                      <a:pt x="4165" y="15337"/>
                    </a:cubicBezTo>
                    <a:cubicBezTo>
                      <a:pt x="4311" y="15379"/>
                      <a:pt x="4478" y="15400"/>
                      <a:pt x="4625" y="15400"/>
                    </a:cubicBezTo>
                    <a:cubicBezTo>
                      <a:pt x="4981" y="15400"/>
                      <a:pt x="5232" y="15274"/>
                      <a:pt x="5336" y="15232"/>
                    </a:cubicBezTo>
                    <a:cubicBezTo>
                      <a:pt x="5546" y="4624"/>
                      <a:pt x="4604" y="1235"/>
                      <a:pt x="4499" y="879"/>
                    </a:cubicBezTo>
                    <a:cubicBezTo>
                      <a:pt x="4437" y="670"/>
                      <a:pt x="4311" y="649"/>
                      <a:pt x="4123" y="607"/>
                    </a:cubicBezTo>
                    <a:cubicBezTo>
                      <a:pt x="4018" y="586"/>
                      <a:pt x="3893" y="565"/>
                      <a:pt x="3767" y="481"/>
                    </a:cubicBezTo>
                    <a:cubicBezTo>
                      <a:pt x="3516" y="293"/>
                      <a:pt x="2972" y="167"/>
                      <a:pt x="2763" y="105"/>
                    </a:cubicBezTo>
                    <a:lnTo>
                      <a:pt x="2700" y="84"/>
                    </a:lnTo>
                    <a:cubicBezTo>
                      <a:pt x="2616" y="63"/>
                      <a:pt x="2491" y="42"/>
                      <a:pt x="23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2"/>
              <p:cNvSpPr/>
              <p:nvPr/>
            </p:nvSpPr>
            <p:spPr>
              <a:xfrm>
                <a:off x="3279825" y="3332725"/>
                <a:ext cx="150150" cy="385525"/>
              </a:xfrm>
              <a:custGeom>
                <a:avLst/>
                <a:gdLst/>
                <a:ahLst/>
                <a:cxnLst/>
                <a:rect l="l" t="t" r="r" b="b"/>
                <a:pathLst>
                  <a:path w="6006" h="15421" extrusionOk="0">
                    <a:moveTo>
                      <a:pt x="5169" y="7323"/>
                    </a:moveTo>
                    <a:cubicBezTo>
                      <a:pt x="5232" y="7323"/>
                      <a:pt x="5274" y="7344"/>
                      <a:pt x="5316" y="7365"/>
                    </a:cubicBezTo>
                    <a:cubicBezTo>
                      <a:pt x="5357" y="7386"/>
                      <a:pt x="5399" y="7407"/>
                      <a:pt x="5420" y="7449"/>
                    </a:cubicBezTo>
                    <a:cubicBezTo>
                      <a:pt x="5462" y="7491"/>
                      <a:pt x="5483" y="7554"/>
                      <a:pt x="5483" y="7637"/>
                    </a:cubicBezTo>
                    <a:cubicBezTo>
                      <a:pt x="5483" y="7721"/>
                      <a:pt x="5441" y="7805"/>
                      <a:pt x="5378" y="7846"/>
                    </a:cubicBezTo>
                    <a:cubicBezTo>
                      <a:pt x="5357" y="7888"/>
                      <a:pt x="5316" y="7909"/>
                      <a:pt x="5274" y="7909"/>
                    </a:cubicBezTo>
                    <a:cubicBezTo>
                      <a:pt x="5232" y="7930"/>
                      <a:pt x="5211" y="7930"/>
                      <a:pt x="5169" y="7930"/>
                    </a:cubicBezTo>
                    <a:cubicBezTo>
                      <a:pt x="5002" y="7930"/>
                      <a:pt x="4876" y="7805"/>
                      <a:pt x="4876" y="7637"/>
                    </a:cubicBezTo>
                    <a:cubicBezTo>
                      <a:pt x="4876" y="7449"/>
                      <a:pt x="5002" y="7323"/>
                      <a:pt x="5169" y="7323"/>
                    </a:cubicBezTo>
                    <a:close/>
                    <a:moveTo>
                      <a:pt x="5169" y="9018"/>
                    </a:moveTo>
                    <a:cubicBezTo>
                      <a:pt x="5190" y="9018"/>
                      <a:pt x="5190" y="9039"/>
                      <a:pt x="5211" y="9039"/>
                    </a:cubicBezTo>
                    <a:cubicBezTo>
                      <a:pt x="5253" y="9039"/>
                      <a:pt x="5274" y="9039"/>
                      <a:pt x="5316" y="9060"/>
                    </a:cubicBezTo>
                    <a:cubicBezTo>
                      <a:pt x="5357" y="9081"/>
                      <a:pt x="5399" y="9123"/>
                      <a:pt x="5420" y="9165"/>
                    </a:cubicBezTo>
                    <a:cubicBezTo>
                      <a:pt x="5462" y="9227"/>
                      <a:pt x="5483" y="9269"/>
                      <a:pt x="5483" y="9332"/>
                    </a:cubicBezTo>
                    <a:cubicBezTo>
                      <a:pt x="5483" y="9395"/>
                      <a:pt x="5462" y="9458"/>
                      <a:pt x="5420" y="9520"/>
                    </a:cubicBezTo>
                    <a:cubicBezTo>
                      <a:pt x="5399" y="9562"/>
                      <a:pt x="5357" y="9583"/>
                      <a:pt x="5316" y="9604"/>
                    </a:cubicBezTo>
                    <a:cubicBezTo>
                      <a:pt x="5274" y="9625"/>
                      <a:pt x="5232" y="9646"/>
                      <a:pt x="5190" y="9646"/>
                    </a:cubicBezTo>
                    <a:lnTo>
                      <a:pt x="5169" y="9646"/>
                    </a:lnTo>
                    <a:cubicBezTo>
                      <a:pt x="5002" y="9646"/>
                      <a:pt x="4876" y="9499"/>
                      <a:pt x="4876" y="9332"/>
                    </a:cubicBezTo>
                    <a:cubicBezTo>
                      <a:pt x="4876" y="9165"/>
                      <a:pt x="5002" y="9018"/>
                      <a:pt x="5169" y="9018"/>
                    </a:cubicBezTo>
                    <a:close/>
                    <a:moveTo>
                      <a:pt x="5211" y="10839"/>
                    </a:moveTo>
                    <a:cubicBezTo>
                      <a:pt x="5253" y="10839"/>
                      <a:pt x="5295" y="10859"/>
                      <a:pt x="5336" y="10880"/>
                    </a:cubicBezTo>
                    <a:cubicBezTo>
                      <a:pt x="5378" y="10901"/>
                      <a:pt x="5420" y="10943"/>
                      <a:pt x="5441" y="11006"/>
                    </a:cubicBezTo>
                    <a:cubicBezTo>
                      <a:pt x="5462" y="11048"/>
                      <a:pt x="5483" y="11090"/>
                      <a:pt x="5483" y="11131"/>
                    </a:cubicBezTo>
                    <a:cubicBezTo>
                      <a:pt x="5483" y="11173"/>
                      <a:pt x="5483" y="11215"/>
                      <a:pt x="5462" y="11257"/>
                    </a:cubicBezTo>
                    <a:cubicBezTo>
                      <a:pt x="5441" y="11320"/>
                      <a:pt x="5399" y="11362"/>
                      <a:pt x="5357" y="11383"/>
                    </a:cubicBezTo>
                    <a:cubicBezTo>
                      <a:pt x="5316" y="11403"/>
                      <a:pt x="5295" y="11424"/>
                      <a:pt x="5253" y="11445"/>
                    </a:cubicBezTo>
                    <a:lnTo>
                      <a:pt x="5169" y="11445"/>
                    </a:lnTo>
                    <a:cubicBezTo>
                      <a:pt x="5002" y="11445"/>
                      <a:pt x="4876" y="11320"/>
                      <a:pt x="4876" y="11131"/>
                    </a:cubicBezTo>
                    <a:cubicBezTo>
                      <a:pt x="4876" y="10964"/>
                      <a:pt x="5002" y="10839"/>
                      <a:pt x="5169" y="10839"/>
                    </a:cubicBezTo>
                    <a:close/>
                    <a:moveTo>
                      <a:pt x="3244" y="0"/>
                    </a:moveTo>
                    <a:lnTo>
                      <a:pt x="3244" y="0"/>
                    </a:lnTo>
                    <a:cubicBezTo>
                      <a:pt x="3098" y="63"/>
                      <a:pt x="2951" y="84"/>
                      <a:pt x="2867" y="105"/>
                    </a:cubicBezTo>
                    <a:lnTo>
                      <a:pt x="2784" y="126"/>
                    </a:lnTo>
                    <a:cubicBezTo>
                      <a:pt x="2595" y="188"/>
                      <a:pt x="2051" y="314"/>
                      <a:pt x="1779" y="502"/>
                    </a:cubicBezTo>
                    <a:cubicBezTo>
                      <a:pt x="1675" y="565"/>
                      <a:pt x="1549" y="607"/>
                      <a:pt x="1424" y="628"/>
                    </a:cubicBezTo>
                    <a:cubicBezTo>
                      <a:pt x="1256" y="649"/>
                      <a:pt x="1131" y="691"/>
                      <a:pt x="1068" y="900"/>
                    </a:cubicBezTo>
                    <a:cubicBezTo>
                      <a:pt x="963" y="1256"/>
                      <a:pt x="1" y="4645"/>
                      <a:pt x="210" y="15253"/>
                    </a:cubicBezTo>
                    <a:cubicBezTo>
                      <a:pt x="315" y="15316"/>
                      <a:pt x="587" y="15421"/>
                      <a:pt x="942" y="15421"/>
                    </a:cubicBezTo>
                    <a:cubicBezTo>
                      <a:pt x="1089" y="15421"/>
                      <a:pt x="1256" y="15400"/>
                      <a:pt x="1403" y="15358"/>
                    </a:cubicBezTo>
                    <a:cubicBezTo>
                      <a:pt x="1926" y="15191"/>
                      <a:pt x="1884" y="15086"/>
                      <a:pt x="1800" y="14709"/>
                    </a:cubicBezTo>
                    <a:cubicBezTo>
                      <a:pt x="1779" y="14626"/>
                      <a:pt x="1738" y="14542"/>
                      <a:pt x="1717" y="14437"/>
                    </a:cubicBezTo>
                    <a:cubicBezTo>
                      <a:pt x="1717" y="14396"/>
                      <a:pt x="1696" y="14333"/>
                      <a:pt x="1696" y="14249"/>
                    </a:cubicBezTo>
                    <a:lnTo>
                      <a:pt x="1612" y="14228"/>
                    </a:lnTo>
                    <a:lnTo>
                      <a:pt x="1612" y="14144"/>
                    </a:lnTo>
                    <a:cubicBezTo>
                      <a:pt x="1591" y="13998"/>
                      <a:pt x="1633" y="13600"/>
                      <a:pt x="1654" y="13287"/>
                    </a:cubicBezTo>
                    <a:cubicBezTo>
                      <a:pt x="1654" y="12596"/>
                      <a:pt x="1696" y="11843"/>
                      <a:pt x="1696" y="11780"/>
                    </a:cubicBezTo>
                    <a:cubicBezTo>
                      <a:pt x="1717" y="11634"/>
                      <a:pt x="1863" y="9186"/>
                      <a:pt x="1759" y="8328"/>
                    </a:cubicBezTo>
                    <a:cubicBezTo>
                      <a:pt x="1675" y="7512"/>
                      <a:pt x="1800" y="5273"/>
                      <a:pt x="1989" y="4938"/>
                    </a:cubicBezTo>
                    <a:cubicBezTo>
                      <a:pt x="2010" y="4896"/>
                      <a:pt x="2072" y="4792"/>
                      <a:pt x="2177" y="4792"/>
                    </a:cubicBezTo>
                    <a:cubicBezTo>
                      <a:pt x="2365" y="4792"/>
                      <a:pt x="2428" y="5085"/>
                      <a:pt x="2491" y="5461"/>
                    </a:cubicBezTo>
                    <a:lnTo>
                      <a:pt x="2533" y="5587"/>
                    </a:lnTo>
                    <a:cubicBezTo>
                      <a:pt x="2575" y="5733"/>
                      <a:pt x="2616" y="5880"/>
                      <a:pt x="2658" y="6026"/>
                    </a:cubicBezTo>
                    <a:cubicBezTo>
                      <a:pt x="2721" y="6256"/>
                      <a:pt x="2805" y="6466"/>
                      <a:pt x="2784" y="6612"/>
                    </a:cubicBezTo>
                    <a:lnTo>
                      <a:pt x="2784" y="6696"/>
                    </a:lnTo>
                    <a:cubicBezTo>
                      <a:pt x="2763" y="6905"/>
                      <a:pt x="2763" y="7177"/>
                      <a:pt x="2763" y="7428"/>
                    </a:cubicBezTo>
                    <a:cubicBezTo>
                      <a:pt x="2763" y="7595"/>
                      <a:pt x="2742" y="7826"/>
                      <a:pt x="2721" y="8098"/>
                    </a:cubicBezTo>
                    <a:cubicBezTo>
                      <a:pt x="2679" y="8307"/>
                      <a:pt x="2658" y="8516"/>
                      <a:pt x="2658" y="8725"/>
                    </a:cubicBezTo>
                    <a:cubicBezTo>
                      <a:pt x="2616" y="9227"/>
                      <a:pt x="2554" y="9625"/>
                      <a:pt x="2386" y="10483"/>
                    </a:cubicBezTo>
                    <a:cubicBezTo>
                      <a:pt x="2303" y="10859"/>
                      <a:pt x="2261" y="11152"/>
                      <a:pt x="2219" y="11383"/>
                    </a:cubicBezTo>
                    <a:cubicBezTo>
                      <a:pt x="2177" y="11675"/>
                      <a:pt x="2135" y="11927"/>
                      <a:pt x="2072" y="12199"/>
                    </a:cubicBezTo>
                    <a:cubicBezTo>
                      <a:pt x="2010" y="12471"/>
                      <a:pt x="1947" y="12910"/>
                      <a:pt x="1884" y="13328"/>
                    </a:cubicBezTo>
                    <a:cubicBezTo>
                      <a:pt x="1884" y="13621"/>
                      <a:pt x="1905" y="13872"/>
                      <a:pt x="1905" y="14061"/>
                    </a:cubicBezTo>
                    <a:cubicBezTo>
                      <a:pt x="1947" y="14082"/>
                      <a:pt x="1989" y="14082"/>
                      <a:pt x="2031" y="14103"/>
                    </a:cubicBezTo>
                    <a:cubicBezTo>
                      <a:pt x="2323" y="14165"/>
                      <a:pt x="2826" y="14228"/>
                      <a:pt x="3349" y="14228"/>
                    </a:cubicBezTo>
                    <a:cubicBezTo>
                      <a:pt x="4458" y="14228"/>
                      <a:pt x="5190" y="13914"/>
                      <a:pt x="5546" y="13266"/>
                    </a:cubicBezTo>
                    <a:cubicBezTo>
                      <a:pt x="5567" y="13224"/>
                      <a:pt x="5588" y="13182"/>
                      <a:pt x="5608" y="13119"/>
                    </a:cubicBezTo>
                    <a:cubicBezTo>
                      <a:pt x="5629" y="13098"/>
                      <a:pt x="5629" y="13098"/>
                      <a:pt x="5629" y="13077"/>
                    </a:cubicBezTo>
                    <a:cubicBezTo>
                      <a:pt x="5650" y="13036"/>
                      <a:pt x="5671" y="13015"/>
                      <a:pt x="5671" y="12973"/>
                    </a:cubicBezTo>
                    <a:cubicBezTo>
                      <a:pt x="5734" y="12826"/>
                      <a:pt x="5776" y="12680"/>
                      <a:pt x="5797" y="12492"/>
                    </a:cubicBezTo>
                    <a:cubicBezTo>
                      <a:pt x="6006" y="10692"/>
                      <a:pt x="5985" y="8683"/>
                      <a:pt x="5755" y="6884"/>
                    </a:cubicBezTo>
                    <a:cubicBezTo>
                      <a:pt x="5734" y="6779"/>
                      <a:pt x="5713" y="6696"/>
                      <a:pt x="5692" y="6612"/>
                    </a:cubicBezTo>
                    <a:cubicBezTo>
                      <a:pt x="5671" y="6591"/>
                      <a:pt x="5671" y="6549"/>
                      <a:pt x="5650" y="6528"/>
                    </a:cubicBezTo>
                    <a:cubicBezTo>
                      <a:pt x="5629" y="6466"/>
                      <a:pt x="5588" y="6424"/>
                      <a:pt x="5567" y="6361"/>
                    </a:cubicBezTo>
                    <a:cubicBezTo>
                      <a:pt x="5546" y="6340"/>
                      <a:pt x="5546" y="6319"/>
                      <a:pt x="5525" y="6298"/>
                    </a:cubicBezTo>
                    <a:cubicBezTo>
                      <a:pt x="5504" y="6277"/>
                      <a:pt x="5483" y="6256"/>
                      <a:pt x="5462" y="6214"/>
                    </a:cubicBezTo>
                    <a:cubicBezTo>
                      <a:pt x="5441" y="6173"/>
                      <a:pt x="5420" y="6131"/>
                      <a:pt x="5378" y="6089"/>
                    </a:cubicBezTo>
                    <a:cubicBezTo>
                      <a:pt x="5085" y="5587"/>
                      <a:pt x="4018" y="3327"/>
                      <a:pt x="3955" y="3118"/>
                    </a:cubicBezTo>
                    <a:cubicBezTo>
                      <a:pt x="3851" y="2825"/>
                      <a:pt x="3474" y="1904"/>
                      <a:pt x="3307" y="1611"/>
                    </a:cubicBezTo>
                    <a:cubicBezTo>
                      <a:pt x="3160" y="1360"/>
                      <a:pt x="3119" y="1193"/>
                      <a:pt x="3181" y="1109"/>
                    </a:cubicBezTo>
                    <a:lnTo>
                      <a:pt x="3474" y="816"/>
                    </a:lnTo>
                    <a:lnTo>
                      <a:pt x="3244" y="732"/>
                    </a:lnTo>
                    <a:lnTo>
                      <a:pt x="3223" y="691"/>
                    </a:lnTo>
                    <a:cubicBezTo>
                      <a:pt x="3098" y="440"/>
                      <a:pt x="3160" y="188"/>
                      <a:pt x="32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2"/>
              <p:cNvSpPr/>
              <p:nvPr/>
            </p:nvSpPr>
            <p:spPr>
              <a:xfrm>
                <a:off x="3361950" y="3309700"/>
                <a:ext cx="58625" cy="174225"/>
              </a:xfrm>
              <a:custGeom>
                <a:avLst/>
                <a:gdLst/>
                <a:ahLst/>
                <a:cxnLst/>
                <a:rect l="l" t="t" r="r" b="b"/>
                <a:pathLst>
                  <a:path w="2345" h="6969" extrusionOk="0">
                    <a:moveTo>
                      <a:pt x="942" y="0"/>
                    </a:moveTo>
                    <a:lnTo>
                      <a:pt x="942" y="0"/>
                    </a:lnTo>
                    <a:cubicBezTo>
                      <a:pt x="880" y="84"/>
                      <a:pt x="817" y="189"/>
                      <a:pt x="754" y="293"/>
                    </a:cubicBezTo>
                    <a:cubicBezTo>
                      <a:pt x="670" y="482"/>
                      <a:pt x="524" y="628"/>
                      <a:pt x="357" y="733"/>
                    </a:cubicBezTo>
                    <a:cubicBezTo>
                      <a:pt x="336" y="754"/>
                      <a:pt x="1" y="1130"/>
                      <a:pt x="126" y="1465"/>
                    </a:cubicBezTo>
                    <a:lnTo>
                      <a:pt x="608" y="1653"/>
                    </a:lnTo>
                    <a:lnTo>
                      <a:pt x="106" y="2135"/>
                    </a:lnTo>
                    <a:cubicBezTo>
                      <a:pt x="106" y="2177"/>
                      <a:pt x="126" y="2260"/>
                      <a:pt x="231" y="2428"/>
                    </a:cubicBezTo>
                    <a:cubicBezTo>
                      <a:pt x="419" y="2741"/>
                      <a:pt x="796" y="3725"/>
                      <a:pt x="880" y="3955"/>
                    </a:cubicBezTo>
                    <a:cubicBezTo>
                      <a:pt x="942" y="4143"/>
                      <a:pt x="1905" y="6173"/>
                      <a:pt x="2240" y="6780"/>
                    </a:cubicBezTo>
                    <a:cubicBezTo>
                      <a:pt x="2261" y="6822"/>
                      <a:pt x="2282" y="6863"/>
                      <a:pt x="2282" y="6884"/>
                    </a:cubicBezTo>
                    <a:cubicBezTo>
                      <a:pt x="2303" y="6905"/>
                      <a:pt x="2303" y="6926"/>
                      <a:pt x="2323" y="6947"/>
                    </a:cubicBezTo>
                    <a:cubicBezTo>
                      <a:pt x="2323" y="6947"/>
                      <a:pt x="2344" y="6968"/>
                      <a:pt x="2344" y="6968"/>
                    </a:cubicBezTo>
                    <a:cubicBezTo>
                      <a:pt x="2344" y="6947"/>
                      <a:pt x="2344" y="6926"/>
                      <a:pt x="2323" y="6884"/>
                    </a:cubicBezTo>
                    <a:cubicBezTo>
                      <a:pt x="2303" y="6780"/>
                      <a:pt x="2303" y="6675"/>
                      <a:pt x="2282" y="6570"/>
                    </a:cubicBezTo>
                    <a:cubicBezTo>
                      <a:pt x="2219" y="6278"/>
                      <a:pt x="2156" y="5985"/>
                      <a:pt x="2072" y="5692"/>
                    </a:cubicBezTo>
                    <a:lnTo>
                      <a:pt x="2031" y="5524"/>
                    </a:lnTo>
                    <a:cubicBezTo>
                      <a:pt x="1298" y="2595"/>
                      <a:pt x="880" y="733"/>
                      <a:pt x="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63"/>
          <p:cNvSpPr txBox="1">
            <a:spLocks noGrp="1"/>
          </p:cNvSpPr>
          <p:nvPr>
            <p:ph type="body" idx="1"/>
          </p:nvPr>
        </p:nvSpPr>
        <p:spPr>
          <a:xfrm>
            <a:off x="594800" y="1947931"/>
            <a:ext cx="3888300" cy="2503200"/>
          </a:xfrm>
          <a:prstGeom prst="rect">
            <a:avLst/>
          </a:prstGeom>
        </p:spPr>
        <p:txBody>
          <a:bodyPr spcFirstLastPara="1" wrap="square" lIns="91425" tIns="91425" rIns="91425" bIns="91425" anchor="b" anchorCtr="0">
            <a:noAutofit/>
          </a:bodyPr>
          <a:lstStyle/>
          <a:p>
            <a:pPr marL="0" lvl="0" indent="0" algn="l" rtl="0">
              <a:lnSpc>
                <a:spcPct val="150000"/>
              </a:lnSpc>
              <a:spcBef>
                <a:spcPts val="0"/>
              </a:spcBef>
              <a:spcAft>
                <a:spcPts val="0"/>
              </a:spcAft>
              <a:buNone/>
            </a:pPr>
            <a:r>
              <a:rPr lang="en" sz="1500" b="1">
                <a:solidFill>
                  <a:schemeClr val="accent3"/>
                </a:solidFill>
                <a:latin typeface="Lexend Giga"/>
                <a:ea typeface="Lexend Giga"/>
                <a:cs typeface="Lexend Giga"/>
                <a:sym typeface="Lexend Giga"/>
              </a:rPr>
              <a:t>PHOTOS:</a:t>
            </a:r>
            <a:endParaRPr sz="1500" b="1">
              <a:solidFill>
                <a:schemeClr val="accent3"/>
              </a:solidFill>
              <a:latin typeface="Lexend Giga"/>
              <a:ea typeface="Lexend Giga"/>
              <a:cs typeface="Lexend Giga"/>
              <a:sym typeface="Lexend Giga"/>
            </a:endParaRPr>
          </a:p>
          <a:p>
            <a:pPr marL="457200" marR="50800" lvl="0" indent="-304800" algn="l" rtl="0">
              <a:lnSpc>
                <a:spcPct val="115000"/>
              </a:lnSpc>
              <a:spcBef>
                <a:spcPts val="0"/>
              </a:spcBef>
              <a:spcAft>
                <a:spcPts val="0"/>
              </a:spcAft>
              <a:buSzPts val="1200"/>
              <a:buChar char="●"/>
            </a:pPr>
            <a:r>
              <a:rPr lang="en" sz="1200">
                <a:solidFill>
                  <a:schemeClr val="hlink"/>
                </a:solidFill>
                <a:uFill>
                  <a:noFill/>
                </a:uFill>
                <a:hlinkClick r:id="rId3"/>
              </a:rPr>
              <a:t>Close-up of woman posing with hand over shoulder</a:t>
            </a:r>
            <a:endParaRPr sz="1200">
              <a:solidFill>
                <a:srgbClr val="374957"/>
              </a:solidFill>
            </a:endParaRPr>
          </a:p>
          <a:p>
            <a:pPr marL="457200" marR="50800" lvl="0" indent="-304800" algn="l" rtl="0">
              <a:lnSpc>
                <a:spcPct val="115000"/>
              </a:lnSpc>
              <a:spcBef>
                <a:spcPts val="0"/>
              </a:spcBef>
              <a:spcAft>
                <a:spcPts val="0"/>
              </a:spcAft>
              <a:buSzPts val="1200"/>
              <a:buChar char="●"/>
            </a:pPr>
            <a:r>
              <a:rPr lang="en" sz="1200">
                <a:solidFill>
                  <a:schemeClr val="hlink"/>
                </a:solidFill>
                <a:uFill>
                  <a:noFill/>
                </a:uFill>
                <a:hlinkClick r:id="rId4"/>
              </a:rPr>
              <a:t>Portrait of a multiethnic female friend against grey backdrop</a:t>
            </a:r>
            <a:endParaRPr sz="1200">
              <a:solidFill>
                <a:srgbClr val="374957"/>
              </a:solidFill>
            </a:endParaRPr>
          </a:p>
          <a:p>
            <a:pPr marL="457200" marR="50800" lvl="0" indent="-304800" algn="l" rtl="0">
              <a:lnSpc>
                <a:spcPct val="115000"/>
              </a:lnSpc>
              <a:spcBef>
                <a:spcPts val="0"/>
              </a:spcBef>
              <a:spcAft>
                <a:spcPts val="0"/>
              </a:spcAft>
              <a:buSzPts val="1200"/>
              <a:buChar char="●"/>
            </a:pPr>
            <a:r>
              <a:rPr lang="en" sz="1200">
                <a:solidFill>
                  <a:schemeClr val="hlink"/>
                </a:solidFill>
                <a:uFill>
                  <a:noFill/>
                </a:uFill>
                <a:hlinkClick r:id="rId5"/>
              </a:rPr>
              <a:t>Man wearing an orange coat holding his wallet</a:t>
            </a:r>
            <a:endParaRPr sz="1200">
              <a:solidFill>
                <a:srgbClr val="374957"/>
              </a:solidFill>
            </a:endParaRPr>
          </a:p>
          <a:p>
            <a:pPr marL="457200" marR="50800" lvl="0" indent="-304800" algn="l" rtl="0">
              <a:lnSpc>
                <a:spcPct val="115000"/>
              </a:lnSpc>
              <a:spcBef>
                <a:spcPts val="0"/>
              </a:spcBef>
              <a:spcAft>
                <a:spcPts val="0"/>
              </a:spcAft>
              <a:buSzPts val="1200"/>
              <a:buChar char="●"/>
            </a:pPr>
            <a:r>
              <a:rPr lang="en" sz="1200">
                <a:solidFill>
                  <a:schemeClr val="hlink"/>
                </a:solidFill>
                <a:uFill>
                  <a:noFill/>
                </a:uFill>
                <a:hlinkClick r:id="rId6"/>
              </a:rPr>
              <a:t>An african and caucasian female friends holding hands looking at each other</a:t>
            </a:r>
            <a:endParaRPr sz="1200">
              <a:solidFill>
                <a:srgbClr val="374957"/>
              </a:solidFill>
            </a:endParaRPr>
          </a:p>
          <a:p>
            <a:pPr marL="457200" marR="50800" lvl="0" indent="-304800" algn="l" rtl="0">
              <a:lnSpc>
                <a:spcPct val="115000"/>
              </a:lnSpc>
              <a:spcBef>
                <a:spcPts val="0"/>
              </a:spcBef>
              <a:spcAft>
                <a:spcPts val="0"/>
              </a:spcAft>
              <a:buSzPts val="1200"/>
              <a:buChar char="●"/>
            </a:pPr>
            <a:r>
              <a:rPr lang="en" sz="1200">
                <a:solidFill>
                  <a:schemeClr val="hlink"/>
                </a:solidFill>
                <a:uFill>
                  <a:noFill/>
                </a:uFill>
                <a:hlinkClick r:id="rId7"/>
              </a:rPr>
              <a:t>Profile of young curly african american female on white background</a:t>
            </a:r>
            <a:endParaRPr sz="1200"/>
          </a:p>
        </p:txBody>
      </p:sp>
      <p:sp>
        <p:nvSpPr>
          <p:cNvPr id="1028" name="Google Shape;1028;p63"/>
          <p:cNvSpPr txBox="1">
            <a:spLocks noGrp="1"/>
          </p:cNvSpPr>
          <p:nvPr>
            <p:ph type="body" idx="2"/>
          </p:nvPr>
        </p:nvSpPr>
        <p:spPr>
          <a:xfrm>
            <a:off x="4660850" y="2080976"/>
            <a:ext cx="3888300" cy="25032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endParaRPr sz="1200"/>
          </a:p>
          <a:p>
            <a:pPr marL="457200" marR="50800" lvl="0" indent="-304800" algn="l" rtl="0">
              <a:lnSpc>
                <a:spcPct val="115000"/>
              </a:lnSpc>
              <a:spcBef>
                <a:spcPts val="1600"/>
              </a:spcBef>
              <a:spcAft>
                <a:spcPts val="0"/>
              </a:spcAft>
              <a:buSzPts val="1200"/>
              <a:buChar char="●"/>
            </a:pPr>
            <a:r>
              <a:rPr lang="en" sz="1200">
                <a:solidFill>
                  <a:schemeClr val="hlink"/>
                </a:solidFill>
                <a:uFill>
                  <a:noFill/>
                </a:uFill>
                <a:hlinkClick r:id="rId8"/>
              </a:rPr>
              <a:t>Close-up of an african and caucasian woman's face with skin tone foundation cream </a:t>
            </a:r>
            <a:endParaRPr sz="1200">
              <a:solidFill>
                <a:srgbClr val="374957"/>
              </a:solidFill>
            </a:endParaRPr>
          </a:p>
          <a:p>
            <a:pPr marL="457200" marR="50800" lvl="0" indent="-304800" algn="l" rtl="0">
              <a:lnSpc>
                <a:spcPct val="115000"/>
              </a:lnSpc>
              <a:spcBef>
                <a:spcPts val="0"/>
              </a:spcBef>
              <a:spcAft>
                <a:spcPts val="0"/>
              </a:spcAft>
              <a:buSzPts val="1200"/>
              <a:buChar char="●"/>
            </a:pPr>
            <a:r>
              <a:rPr lang="en" sz="1200">
                <a:solidFill>
                  <a:schemeClr val="hlink"/>
                </a:solidFill>
                <a:uFill>
                  <a:noFill/>
                </a:uFill>
                <a:hlinkClick r:id="rId9"/>
              </a:rPr>
              <a:t>Portrait of handsome young man posing</a:t>
            </a:r>
            <a:endParaRPr sz="1200">
              <a:solidFill>
                <a:srgbClr val="374957"/>
              </a:solidFill>
            </a:endParaRPr>
          </a:p>
          <a:p>
            <a:pPr marL="457200" marR="50800" lvl="0" indent="-304800" algn="l" rtl="0">
              <a:lnSpc>
                <a:spcPct val="115000"/>
              </a:lnSpc>
              <a:spcBef>
                <a:spcPts val="0"/>
              </a:spcBef>
              <a:spcAft>
                <a:spcPts val="0"/>
              </a:spcAft>
              <a:buSzPts val="1200"/>
              <a:buChar char="●"/>
            </a:pPr>
            <a:r>
              <a:rPr lang="en" sz="1200">
                <a:solidFill>
                  <a:schemeClr val="hlink"/>
                </a:solidFill>
                <a:uFill>
                  <a:noFill/>
                </a:uFill>
                <a:hlinkClick r:id="rId10"/>
              </a:rPr>
              <a:t>Portrait of adult male with sunglasses and hat </a:t>
            </a:r>
            <a:endParaRPr sz="1200">
              <a:solidFill>
                <a:srgbClr val="374957"/>
              </a:solidFill>
            </a:endParaRPr>
          </a:p>
          <a:p>
            <a:pPr marL="457200" marR="50800" lvl="0" indent="-304800" algn="l" rtl="0">
              <a:lnSpc>
                <a:spcPct val="115000"/>
              </a:lnSpc>
              <a:spcBef>
                <a:spcPts val="0"/>
              </a:spcBef>
              <a:spcAft>
                <a:spcPts val="0"/>
              </a:spcAft>
              <a:buSzPts val="1200"/>
              <a:buChar char="●"/>
            </a:pPr>
            <a:r>
              <a:rPr lang="en" sz="1200">
                <a:solidFill>
                  <a:schemeClr val="hlink"/>
                </a:solidFill>
                <a:uFill>
                  <a:noFill/>
                </a:uFill>
                <a:hlinkClick r:id="rId11"/>
              </a:rPr>
              <a:t>Smiling loving interracial couple embracing standing against white wall</a:t>
            </a:r>
            <a:endParaRPr sz="1200">
              <a:solidFill>
                <a:srgbClr val="374957"/>
              </a:solidFill>
            </a:endParaRPr>
          </a:p>
          <a:p>
            <a:pPr marL="457200" marR="50800" lvl="0" indent="-304800" algn="l" rtl="0">
              <a:lnSpc>
                <a:spcPct val="115000"/>
              </a:lnSpc>
              <a:spcBef>
                <a:spcPts val="0"/>
              </a:spcBef>
              <a:spcAft>
                <a:spcPts val="0"/>
              </a:spcAft>
              <a:buSzPts val="1200"/>
              <a:buChar char="●"/>
            </a:pPr>
            <a:r>
              <a:rPr lang="en" sz="1200">
                <a:solidFill>
                  <a:schemeClr val="hlink"/>
                </a:solidFill>
                <a:uFill>
                  <a:noFill/>
                </a:uFill>
                <a:hlinkClick r:id="rId12"/>
              </a:rPr>
              <a:t>Low angle girl with warm coat and hat</a:t>
            </a:r>
            <a:endParaRPr sz="1200">
              <a:solidFill>
                <a:srgbClr val="374957"/>
              </a:solidFill>
            </a:endParaRPr>
          </a:p>
          <a:p>
            <a:pPr marL="457200" marR="50800" lvl="0" indent="-304800" algn="l" rtl="0">
              <a:lnSpc>
                <a:spcPct val="115000"/>
              </a:lnSpc>
              <a:spcBef>
                <a:spcPts val="0"/>
              </a:spcBef>
              <a:spcAft>
                <a:spcPts val="0"/>
              </a:spcAft>
              <a:buSzPts val="1200"/>
              <a:buChar char="●"/>
            </a:pPr>
            <a:r>
              <a:rPr lang="en" sz="1200">
                <a:solidFill>
                  <a:schemeClr val="hlink"/>
                </a:solidFill>
                <a:uFill>
                  <a:noFill/>
                </a:uFill>
                <a:hlinkClick r:id="rId13"/>
              </a:rPr>
              <a:t>Beautiful woman looking away</a:t>
            </a:r>
            <a:endParaRPr sz="1200">
              <a:solidFill>
                <a:srgbClr val="374957"/>
              </a:solidFill>
            </a:endParaRPr>
          </a:p>
          <a:p>
            <a:pPr marL="457200" marR="50800" lvl="0" indent="0" algn="l" rtl="0">
              <a:lnSpc>
                <a:spcPct val="115000"/>
              </a:lnSpc>
              <a:spcBef>
                <a:spcPts val="0"/>
              </a:spcBef>
              <a:spcAft>
                <a:spcPts val="0"/>
              </a:spcAft>
              <a:buNone/>
            </a:pPr>
            <a:endParaRPr sz="1200">
              <a:solidFill>
                <a:srgbClr val="374957"/>
              </a:solidFill>
            </a:endParaRPr>
          </a:p>
          <a:p>
            <a:pPr marL="0" lvl="0" indent="0" algn="l" rtl="0">
              <a:lnSpc>
                <a:spcPct val="150000"/>
              </a:lnSpc>
              <a:spcBef>
                <a:spcPts val="0"/>
              </a:spcBef>
              <a:spcAft>
                <a:spcPts val="0"/>
              </a:spcAft>
              <a:buNone/>
            </a:pPr>
            <a:r>
              <a:rPr lang="en" sz="1500" b="1">
                <a:solidFill>
                  <a:schemeClr val="accent3"/>
                </a:solidFill>
                <a:latin typeface="Lexend Giga"/>
                <a:ea typeface="Lexend Giga"/>
                <a:cs typeface="Lexend Giga"/>
                <a:sym typeface="Lexend Giga"/>
              </a:rPr>
              <a:t>VECTORS:</a:t>
            </a:r>
            <a:endParaRPr sz="1500" b="1">
              <a:solidFill>
                <a:schemeClr val="accent3"/>
              </a:solidFill>
              <a:latin typeface="Lexend Giga"/>
              <a:ea typeface="Lexend Giga"/>
              <a:cs typeface="Lexend Giga"/>
              <a:sym typeface="Lexend Giga"/>
            </a:endParaRPr>
          </a:p>
          <a:p>
            <a:pPr marL="457200" marR="50800" lvl="0" indent="-304800" algn="l" rtl="0">
              <a:lnSpc>
                <a:spcPct val="115000"/>
              </a:lnSpc>
              <a:spcBef>
                <a:spcPts val="0"/>
              </a:spcBef>
              <a:spcAft>
                <a:spcPts val="0"/>
              </a:spcAft>
              <a:buSzPts val="1200"/>
              <a:buChar char="●"/>
            </a:pPr>
            <a:r>
              <a:rPr lang="en" sz="1200">
                <a:solidFill>
                  <a:schemeClr val="hlink"/>
                </a:solidFill>
                <a:uFill>
                  <a:noFill/>
                </a:uFill>
                <a:hlinkClick r:id="rId14"/>
              </a:rPr>
              <a:t>Fashion icons set Free</a:t>
            </a:r>
            <a:endParaRPr sz="1200"/>
          </a:p>
        </p:txBody>
      </p:sp>
      <p:sp>
        <p:nvSpPr>
          <p:cNvPr id="1029" name="Google Shape;1029;p63"/>
          <p:cNvSpPr txBox="1">
            <a:spLocks noGrp="1"/>
          </p:cNvSpPr>
          <p:nvPr>
            <p:ph type="title"/>
          </p:nvPr>
        </p:nvSpPr>
        <p:spPr>
          <a:xfrm>
            <a:off x="1197125" y="487775"/>
            <a:ext cx="6749700" cy="7173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1030" name="Google Shape;1030;p63"/>
          <p:cNvSpPr txBox="1"/>
          <p:nvPr/>
        </p:nvSpPr>
        <p:spPr>
          <a:xfrm>
            <a:off x="1197150" y="1339275"/>
            <a:ext cx="6749700" cy="409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300">
                <a:solidFill>
                  <a:schemeClr val="dk1"/>
                </a:solidFill>
                <a:latin typeface="Didact Gothic"/>
                <a:ea typeface="Didact Gothic"/>
                <a:cs typeface="Didact Gothic"/>
                <a:sym typeface="Didact Gothic"/>
              </a:rPr>
              <a:t>Did you like the resources on this template? Get them for free at our other websites</a:t>
            </a:r>
            <a:endParaRPr sz="15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4"/>
        <p:cNvGrpSpPr/>
        <p:nvPr/>
      </p:nvGrpSpPr>
      <p:grpSpPr>
        <a:xfrm>
          <a:off x="0" y="0"/>
          <a:ext cx="0" cy="0"/>
          <a:chOff x="0" y="0"/>
          <a:chExt cx="0" cy="0"/>
        </a:xfrm>
      </p:grpSpPr>
      <p:sp>
        <p:nvSpPr>
          <p:cNvPr id="1035" name="Google Shape;1035;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036" name="Google Shape;1036;p64"/>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Credits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037" name="Google Shape;1037;p64"/>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41"/>
        <p:cNvGrpSpPr/>
        <p:nvPr/>
      </p:nvGrpSpPr>
      <p:grpSpPr>
        <a:xfrm>
          <a:off x="0" y="0"/>
          <a:ext cx="0" cy="0"/>
          <a:chOff x="0" y="0"/>
          <a:chExt cx="0" cy="0"/>
        </a:xfrm>
      </p:grpSpPr>
      <p:sp>
        <p:nvSpPr>
          <p:cNvPr id="1042" name="Google Shape;1042;p6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043" name="Google Shape;1043;p65"/>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044" name="Google Shape;1044;p65"/>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Arial"/>
                <a:ea typeface="Arial"/>
                <a:cs typeface="Arial"/>
                <a:sym typeface="Arial"/>
              </a:rPr>
              <a:t>Josefin Sans</a:t>
            </a:r>
            <a:endParaRPr b="1">
              <a:solidFill>
                <a:srgbClr val="FFFFFF"/>
              </a:solidFill>
              <a:latin typeface="Arial"/>
              <a:ea typeface="Arial"/>
              <a:cs typeface="Arial"/>
              <a:sym typeface="Arial"/>
            </a:endParaRPr>
          </a:p>
          <a:p>
            <a:pPr marL="0" lvl="0" indent="0" algn="ctr" rtl="0">
              <a:spcBef>
                <a:spcPts val="0"/>
              </a:spcBef>
              <a:spcAft>
                <a:spcPts val="0"/>
              </a:spcAft>
              <a:buNone/>
            </a:pPr>
            <a:r>
              <a:rPr lang="en" b="1">
                <a:solidFill>
                  <a:srgbClr val="FFFFFF"/>
                </a:solidFill>
                <a:latin typeface="Arial"/>
                <a:ea typeface="Arial"/>
                <a:cs typeface="Arial"/>
                <a:sym typeface="Arial"/>
              </a:rPr>
              <a:t>(</a:t>
            </a:r>
            <a:r>
              <a:rPr lang="en" u="sng">
                <a:solidFill>
                  <a:srgbClr val="FFFFFF"/>
                </a:solid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https://fonts.google.com/specimen/Josefin+Sans</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FFFFFF"/>
              </a:solidFill>
              <a:latin typeface="Arial"/>
              <a:ea typeface="Arial"/>
              <a:cs typeface="Arial"/>
              <a:sym typeface="Arial"/>
            </a:endParaRPr>
          </a:p>
          <a:p>
            <a:pPr marL="0" lvl="0" indent="0" algn="ctr" rtl="0">
              <a:spcBef>
                <a:spcPts val="0"/>
              </a:spcBef>
              <a:spcAft>
                <a:spcPts val="0"/>
              </a:spcAft>
              <a:buNone/>
            </a:pPr>
            <a:r>
              <a:rPr lang="en" b="1">
                <a:solidFill>
                  <a:srgbClr val="FFFFFF"/>
                </a:solidFill>
                <a:latin typeface="Arial"/>
                <a:ea typeface="Arial"/>
                <a:cs typeface="Arial"/>
                <a:sym typeface="Arial"/>
              </a:rPr>
              <a:t>Didact Gothic</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https://fonts.google.com/specimen/Didact+Gothic?query=dida</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1045" name="Google Shape;1045;p65"/>
          <p:cNvGrpSpPr/>
          <p:nvPr/>
        </p:nvGrpSpPr>
        <p:grpSpPr>
          <a:xfrm>
            <a:off x="2583563" y="3498875"/>
            <a:ext cx="3976875" cy="754200"/>
            <a:chOff x="2052655" y="3498875"/>
            <a:chExt cx="3976875" cy="754200"/>
          </a:xfrm>
        </p:grpSpPr>
        <p:sp>
          <p:nvSpPr>
            <p:cNvPr id="1046" name="Google Shape;1046;p65"/>
            <p:cNvSpPr/>
            <p:nvPr/>
          </p:nvSpPr>
          <p:spPr>
            <a:xfrm>
              <a:off x="3114480" y="3498875"/>
              <a:ext cx="791400" cy="754200"/>
            </a:xfrm>
            <a:prstGeom prst="roundRect">
              <a:avLst>
                <a:gd name="adj" fmla="val 16667"/>
              </a:avLst>
            </a:prstGeom>
            <a:solidFill>
              <a:srgbClr val="F7F7F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5"/>
            <p:cNvSpPr/>
            <p:nvPr/>
          </p:nvSpPr>
          <p:spPr>
            <a:xfrm>
              <a:off x="4176300" y="3498875"/>
              <a:ext cx="791400" cy="754200"/>
            </a:xfrm>
            <a:prstGeom prst="roundRect">
              <a:avLst>
                <a:gd name="adj" fmla="val 16667"/>
              </a:avLst>
            </a:prstGeom>
            <a:solidFill>
              <a:srgbClr val="DB756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5"/>
            <p:cNvSpPr/>
            <p:nvPr/>
          </p:nvSpPr>
          <p:spPr>
            <a:xfrm>
              <a:off x="5238120" y="3498875"/>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5"/>
            <p:cNvSpPr/>
            <p:nvPr/>
          </p:nvSpPr>
          <p:spPr>
            <a:xfrm>
              <a:off x="2052655" y="3498875"/>
              <a:ext cx="791400" cy="754200"/>
            </a:xfrm>
            <a:prstGeom prst="roundRect">
              <a:avLst>
                <a:gd name="adj" fmla="val 16667"/>
              </a:avLst>
            </a:prstGeom>
            <a:solidFill>
              <a:srgbClr val="B7544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5"/>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595959"/>
                  </a:solidFill>
                </a:rPr>
                <a:t>#f7f7f7</a:t>
              </a:r>
              <a:endParaRPr sz="1000">
                <a:solidFill>
                  <a:srgbClr val="595959"/>
                </a:solidFill>
              </a:endParaRPr>
            </a:p>
          </p:txBody>
        </p:sp>
        <p:sp>
          <p:nvSpPr>
            <p:cNvPr id="1051" name="Google Shape;1051;p65"/>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#db7563</a:t>
              </a:r>
              <a:endParaRPr sz="1000">
                <a:solidFill>
                  <a:srgbClr val="FFFFFF"/>
                </a:solidFill>
              </a:endParaRPr>
            </a:p>
          </p:txBody>
        </p:sp>
        <p:sp>
          <p:nvSpPr>
            <p:cNvPr id="1052" name="Google Shape;1052;p65"/>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#434343</a:t>
              </a:r>
              <a:endParaRPr sz="1000">
                <a:solidFill>
                  <a:srgbClr val="FFFFFF"/>
                </a:solidFill>
              </a:endParaRPr>
            </a:p>
          </p:txBody>
        </p:sp>
        <p:sp>
          <p:nvSpPr>
            <p:cNvPr id="1053" name="Google Shape;1053;p65"/>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#b75442</a:t>
              </a:r>
              <a:endParaRPr sz="1000">
                <a:solidFill>
                  <a:srgbClr val="FFFFFF"/>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57"/>
        <p:cNvGrpSpPr/>
        <p:nvPr/>
      </p:nvGrpSpPr>
      <p:grpSpPr>
        <a:xfrm>
          <a:off x="0" y="0"/>
          <a:ext cx="0" cy="0"/>
          <a:chOff x="0" y="0"/>
          <a:chExt cx="0" cy="0"/>
        </a:xfrm>
      </p:grpSpPr>
      <p:pic>
        <p:nvPicPr>
          <p:cNvPr id="1058" name="Google Shape;1058;p66"/>
          <p:cNvPicPr preferRelativeResize="0"/>
          <p:nvPr/>
        </p:nvPicPr>
        <p:blipFill rotWithShape="1">
          <a:blip r:embed="rId3">
            <a:alphaModFix/>
          </a:blip>
          <a:srcRect t="16540" b="16547"/>
          <a:stretch/>
        </p:blipFill>
        <p:spPr>
          <a:xfrm>
            <a:off x="456575" y="2619324"/>
            <a:ext cx="2087301" cy="1396626"/>
          </a:xfrm>
          <a:prstGeom prst="rect">
            <a:avLst/>
          </a:prstGeom>
          <a:noFill/>
          <a:ln>
            <a:noFill/>
          </a:ln>
        </p:spPr>
      </p:pic>
      <p:sp>
        <p:nvSpPr>
          <p:cNvPr id="1059" name="Google Shape;1059;p66"/>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060" name="Google Shape;1060;p66"/>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sp>
        <p:nvSpPr>
          <p:cNvPr id="1061" name="Google Shape;1061;p66"/>
          <p:cNvSpPr txBox="1">
            <a:spLocks noGrp="1"/>
          </p:cNvSpPr>
          <p:nvPr>
            <p:ph type="body" idx="4294967295"/>
          </p:nvPr>
        </p:nvSpPr>
        <p:spPr>
          <a:xfrm>
            <a:off x="864078" y="4142275"/>
            <a:ext cx="1272300" cy="3183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Pana</a:t>
            </a:r>
            <a:endParaRPr sz="1400">
              <a:solidFill>
                <a:srgbClr val="869FB2"/>
              </a:solidFill>
              <a:latin typeface="Arial"/>
              <a:ea typeface="Arial"/>
              <a:cs typeface="Arial"/>
              <a:sym typeface="Arial"/>
            </a:endParaRPr>
          </a:p>
        </p:txBody>
      </p:sp>
      <p:sp>
        <p:nvSpPr>
          <p:cNvPr id="1062" name="Google Shape;1062;p66"/>
          <p:cNvSpPr txBox="1">
            <a:spLocks noGrp="1"/>
          </p:cNvSpPr>
          <p:nvPr>
            <p:ph type="body" idx="4294967295"/>
          </p:nvPr>
        </p:nvSpPr>
        <p:spPr>
          <a:xfrm>
            <a:off x="2957194" y="4142275"/>
            <a:ext cx="1272300" cy="3183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Amico</a:t>
            </a:r>
            <a:endParaRPr sz="1400">
              <a:solidFill>
                <a:srgbClr val="869FB2"/>
              </a:solidFill>
              <a:latin typeface="Arial"/>
              <a:ea typeface="Arial"/>
              <a:cs typeface="Arial"/>
              <a:sym typeface="Arial"/>
            </a:endParaRPr>
          </a:p>
        </p:txBody>
      </p:sp>
      <p:sp>
        <p:nvSpPr>
          <p:cNvPr id="1063" name="Google Shape;1063;p66"/>
          <p:cNvSpPr txBox="1">
            <a:spLocks noGrp="1"/>
          </p:cNvSpPr>
          <p:nvPr>
            <p:ph type="body" idx="4294967295"/>
          </p:nvPr>
        </p:nvSpPr>
        <p:spPr>
          <a:xfrm>
            <a:off x="5000754" y="4142275"/>
            <a:ext cx="1272300" cy="3183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Bro</a:t>
            </a:r>
            <a:endParaRPr sz="1400">
              <a:solidFill>
                <a:srgbClr val="869FB2"/>
              </a:solidFill>
              <a:latin typeface="Arial"/>
              <a:ea typeface="Arial"/>
              <a:cs typeface="Arial"/>
              <a:sym typeface="Arial"/>
            </a:endParaRPr>
          </a:p>
        </p:txBody>
      </p:sp>
      <p:sp>
        <p:nvSpPr>
          <p:cNvPr id="1064" name="Google Shape;1064;p66"/>
          <p:cNvSpPr txBox="1">
            <a:spLocks noGrp="1"/>
          </p:cNvSpPr>
          <p:nvPr>
            <p:ph type="body" idx="4294967295"/>
          </p:nvPr>
        </p:nvSpPr>
        <p:spPr>
          <a:xfrm>
            <a:off x="7044313" y="4142275"/>
            <a:ext cx="1272300" cy="3183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8">
                  <a:extLst>
                    <a:ext uri="{A12FA001-AC4F-418D-AE19-62706E023703}">
                      <ahyp:hlinkClr xmlns:ahyp="http://schemas.microsoft.com/office/drawing/2018/hyperlinkcolor" val="tx"/>
                    </a:ext>
                  </a:extLst>
                </a:hlinkClick>
              </a:rPr>
              <a:t>Rafiki</a:t>
            </a:r>
            <a:endParaRPr sz="1400">
              <a:solidFill>
                <a:srgbClr val="869FB2"/>
              </a:solidFill>
              <a:latin typeface="Arial"/>
              <a:ea typeface="Arial"/>
              <a:cs typeface="Arial"/>
              <a:sym typeface="Arial"/>
            </a:endParaRPr>
          </a:p>
        </p:txBody>
      </p:sp>
      <p:pic>
        <p:nvPicPr>
          <p:cNvPr id="1065" name="Google Shape;1065;p66"/>
          <p:cNvPicPr preferRelativeResize="0"/>
          <p:nvPr/>
        </p:nvPicPr>
        <p:blipFill rotWithShape="1">
          <a:blip r:embed="rId9">
            <a:alphaModFix/>
          </a:blip>
          <a:srcRect/>
          <a:stretch/>
        </p:blipFill>
        <p:spPr>
          <a:xfrm>
            <a:off x="2722551" y="2258448"/>
            <a:ext cx="1741575" cy="1741575"/>
          </a:xfrm>
          <a:prstGeom prst="rect">
            <a:avLst/>
          </a:prstGeom>
          <a:noFill/>
          <a:ln>
            <a:noFill/>
          </a:ln>
        </p:spPr>
      </p:pic>
      <p:pic>
        <p:nvPicPr>
          <p:cNvPr id="1066" name="Google Shape;1066;p66"/>
          <p:cNvPicPr preferRelativeResize="0"/>
          <p:nvPr/>
        </p:nvPicPr>
        <p:blipFill rotWithShape="1">
          <a:blip r:embed="rId10">
            <a:alphaModFix/>
          </a:blip>
          <a:srcRect l="4194" t="11228" r="4213" b="8854"/>
          <a:stretch/>
        </p:blipFill>
        <p:spPr>
          <a:xfrm>
            <a:off x="4696150" y="2416500"/>
            <a:ext cx="1881500" cy="1641525"/>
          </a:xfrm>
          <a:prstGeom prst="rect">
            <a:avLst/>
          </a:prstGeom>
          <a:noFill/>
          <a:ln>
            <a:noFill/>
          </a:ln>
        </p:spPr>
      </p:pic>
      <p:pic>
        <p:nvPicPr>
          <p:cNvPr id="1067" name="Google Shape;1067;p66"/>
          <p:cNvPicPr preferRelativeResize="0"/>
          <p:nvPr/>
        </p:nvPicPr>
        <p:blipFill rotWithShape="1">
          <a:blip r:embed="rId11">
            <a:alphaModFix/>
          </a:blip>
          <a:srcRect t="6567" b="11945"/>
          <a:stretch/>
        </p:blipFill>
        <p:spPr>
          <a:xfrm>
            <a:off x="6739725" y="2480175"/>
            <a:ext cx="1881474" cy="1533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71"/>
        <p:cNvGrpSpPr/>
        <p:nvPr/>
      </p:nvGrpSpPr>
      <p:grpSpPr>
        <a:xfrm>
          <a:off x="0" y="0"/>
          <a:ext cx="0" cy="0"/>
          <a:chOff x="0" y="0"/>
          <a:chExt cx="0" cy="0"/>
        </a:xfrm>
      </p:grpSpPr>
      <p:sp>
        <p:nvSpPr>
          <p:cNvPr id="1072" name="Google Shape;1072;p6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1073" name="Google Shape;1073;p67"/>
          <p:cNvSpPr txBox="1">
            <a:spLocks noGrp="1"/>
          </p:cNvSpPr>
          <p:nvPr>
            <p:ph type="body" idx="4294967295"/>
          </p:nvPr>
        </p:nvSpPr>
        <p:spPr>
          <a:xfrm>
            <a:off x="1068100" y="15340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You can easily</a:t>
            </a:r>
            <a:r>
              <a:rPr lang="en">
                <a:latin typeface="Arial"/>
                <a:ea typeface="Arial"/>
                <a:cs typeface="Arial"/>
                <a:sym typeface="Arial"/>
              </a:rPr>
              <a:t> </a:t>
            </a:r>
            <a:r>
              <a:rPr lang="en">
                <a:solidFill>
                  <a:srgbClr val="869FB2"/>
                </a:solidFill>
                <a:latin typeface="Arial"/>
                <a:ea typeface="Arial"/>
                <a:cs typeface="Arial"/>
                <a:sym typeface="Arial"/>
              </a:rPr>
              <a:t>resize</a:t>
            </a:r>
            <a:r>
              <a:rPr lang="en">
                <a:latin typeface="Arial"/>
                <a:ea typeface="Arial"/>
                <a:cs typeface="Arial"/>
                <a:sym typeface="Arial"/>
              </a:rPr>
              <a:t> </a:t>
            </a:r>
            <a:r>
              <a:rPr lang="en">
                <a:solidFill>
                  <a:schemeClr val="lt1"/>
                </a:solidFill>
                <a:latin typeface="Arial"/>
                <a:ea typeface="Arial"/>
                <a:cs typeface="Arial"/>
                <a:sym typeface="Arial"/>
              </a:rPr>
              <a:t>these resources without losing quality. To</a:t>
            </a:r>
            <a:r>
              <a:rPr lang="en">
                <a:latin typeface="Arial"/>
                <a:ea typeface="Arial"/>
                <a:cs typeface="Arial"/>
                <a:sym typeface="Arial"/>
              </a:rPr>
              <a:t> </a:t>
            </a:r>
            <a:r>
              <a:rPr lang="en">
                <a:solidFill>
                  <a:srgbClr val="869FB2"/>
                </a:solidFill>
                <a:latin typeface="Arial"/>
                <a:ea typeface="Arial"/>
                <a:cs typeface="Arial"/>
                <a:sym typeface="Arial"/>
              </a:rPr>
              <a:t>change the color</a:t>
            </a:r>
            <a:r>
              <a:rPr lang="en">
                <a:solidFill>
                  <a:schemeClr val="lt1"/>
                </a:solidFill>
                <a:latin typeface="Arial"/>
                <a:ea typeface="Arial"/>
                <a:cs typeface="Arial"/>
                <a:sym typeface="Arial"/>
              </a:rPr>
              <a:t>, just ungroup the resource and click on the object you want to change. Then, click on the paint bucket and select the color you want. Group the resource again when you’re done. You can also look for more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infographics</a:t>
            </a:r>
            <a:r>
              <a:rPr lang="en">
                <a:solidFill>
                  <a:schemeClr val="lt1"/>
                </a:solidFill>
                <a:latin typeface="Arial"/>
                <a:ea typeface="Arial"/>
                <a:cs typeface="Arial"/>
                <a:sym typeface="Arial"/>
              </a:rPr>
              <a:t> on Slidesgo.</a:t>
            </a:r>
            <a:endParaRPr sz="1100">
              <a:solidFill>
                <a:srgbClr val="FFFFFF"/>
              </a:solidFill>
              <a:latin typeface="Arial"/>
              <a:ea typeface="Arial"/>
              <a:cs typeface="Arial"/>
              <a:sym typeface="Arial"/>
            </a:endParaRPr>
          </a:p>
        </p:txBody>
      </p:sp>
      <p:grpSp>
        <p:nvGrpSpPr>
          <p:cNvPr id="1074" name="Google Shape;1074;p67"/>
          <p:cNvGrpSpPr/>
          <p:nvPr/>
        </p:nvGrpSpPr>
        <p:grpSpPr>
          <a:xfrm>
            <a:off x="5082708" y="3095784"/>
            <a:ext cx="442841" cy="514271"/>
            <a:chOff x="4727025" y="1332775"/>
            <a:chExt cx="59900" cy="69625"/>
          </a:xfrm>
        </p:grpSpPr>
        <p:sp>
          <p:nvSpPr>
            <p:cNvPr id="1075" name="Google Shape;1075;p6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67"/>
          <p:cNvGrpSpPr/>
          <p:nvPr/>
        </p:nvGrpSpPr>
        <p:grpSpPr>
          <a:xfrm>
            <a:off x="5758025" y="2343272"/>
            <a:ext cx="500909" cy="500899"/>
            <a:chOff x="4820425" y="1329900"/>
            <a:chExt cx="70175" cy="70350"/>
          </a:xfrm>
        </p:grpSpPr>
        <p:sp>
          <p:nvSpPr>
            <p:cNvPr id="1078" name="Google Shape;1078;p6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67"/>
          <p:cNvGrpSpPr/>
          <p:nvPr/>
        </p:nvGrpSpPr>
        <p:grpSpPr>
          <a:xfrm>
            <a:off x="6410648" y="2355062"/>
            <a:ext cx="538135" cy="493119"/>
            <a:chOff x="4903200" y="1331525"/>
            <a:chExt cx="73575" cy="67425"/>
          </a:xfrm>
        </p:grpSpPr>
        <p:sp>
          <p:nvSpPr>
            <p:cNvPr id="1083" name="Google Shape;1083;p6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84" name="Google Shape;1084;p6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67"/>
          <p:cNvGrpSpPr/>
          <p:nvPr/>
        </p:nvGrpSpPr>
        <p:grpSpPr>
          <a:xfrm>
            <a:off x="5670599" y="3097040"/>
            <a:ext cx="544563" cy="511895"/>
            <a:chOff x="4815575" y="1416800"/>
            <a:chExt cx="73750" cy="71400"/>
          </a:xfrm>
        </p:grpSpPr>
        <p:sp>
          <p:nvSpPr>
            <p:cNvPr id="1086" name="Google Shape;1086;p6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67"/>
          <p:cNvGrpSpPr/>
          <p:nvPr/>
        </p:nvGrpSpPr>
        <p:grpSpPr>
          <a:xfrm>
            <a:off x="6367224" y="3096746"/>
            <a:ext cx="602914" cy="512477"/>
            <a:chOff x="4902475" y="1418875"/>
            <a:chExt cx="74500" cy="63775"/>
          </a:xfrm>
        </p:grpSpPr>
        <p:sp>
          <p:nvSpPr>
            <p:cNvPr id="1090" name="Google Shape;1090;p6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67"/>
          <p:cNvGrpSpPr/>
          <p:nvPr/>
        </p:nvGrpSpPr>
        <p:grpSpPr>
          <a:xfrm>
            <a:off x="5783096" y="3835985"/>
            <a:ext cx="515391" cy="525699"/>
            <a:chOff x="4818100" y="1507675"/>
            <a:chExt cx="71225" cy="71625"/>
          </a:xfrm>
        </p:grpSpPr>
        <p:sp>
          <p:nvSpPr>
            <p:cNvPr id="1093" name="Google Shape;1093;p6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67"/>
          <p:cNvGrpSpPr/>
          <p:nvPr/>
        </p:nvGrpSpPr>
        <p:grpSpPr>
          <a:xfrm>
            <a:off x="5121199" y="3857517"/>
            <a:ext cx="522956" cy="489869"/>
            <a:chOff x="4721450" y="1509475"/>
            <a:chExt cx="79350" cy="74325"/>
          </a:xfrm>
        </p:grpSpPr>
        <p:sp>
          <p:nvSpPr>
            <p:cNvPr id="1098" name="Google Shape;1098;p6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67"/>
          <p:cNvGrpSpPr/>
          <p:nvPr/>
        </p:nvGrpSpPr>
        <p:grpSpPr>
          <a:xfrm>
            <a:off x="6444441" y="3837269"/>
            <a:ext cx="525704" cy="535436"/>
            <a:chOff x="4906800" y="1507500"/>
            <a:chExt cx="70350" cy="71075"/>
          </a:xfrm>
        </p:grpSpPr>
        <p:sp>
          <p:nvSpPr>
            <p:cNvPr id="1103" name="Google Shape;1103;p6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67"/>
          <p:cNvGrpSpPr/>
          <p:nvPr/>
        </p:nvGrpSpPr>
        <p:grpSpPr>
          <a:xfrm>
            <a:off x="4477263" y="2343250"/>
            <a:ext cx="508054" cy="508095"/>
            <a:chOff x="3736598" y="2170606"/>
            <a:chExt cx="404889" cy="404889"/>
          </a:xfrm>
        </p:grpSpPr>
        <p:sp>
          <p:nvSpPr>
            <p:cNvPr id="1109" name="Google Shape;1109;p6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67"/>
          <p:cNvGrpSpPr/>
          <p:nvPr/>
        </p:nvGrpSpPr>
        <p:grpSpPr>
          <a:xfrm>
            <a:off x="3765303" y="2343345"/>
            <a:ext cx="575790" cy="507904"/>
            <a:chOff x="3161917" y="2170682"/>
            <a:chExt cx="458870" cy="404737"/>
          </a:xfrm>
        </p:grpSpPr>
        <p:sp>
          <p:nvSpPr>
            <p:cNvPr id="1114" name="Google Shape;1114;p6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15" name="Google Shape;1115;p6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7"/>
          <p:cNvGrpSpPr/>
          <p:nvPr/>
        </p:nvGrpSpPr>
        <p:grpSpPr>
          <a:xfrm>
            <a:off x="3792833" y="3103717"/>
            <a:ext cx="520730" cy="498567"/>
            <a:chOff x="3179914" y="2889488"/>
            <a:chExt cx="422876" cy="404911"/>
          </a:xfrm>
        </p:grpSpPr>
        <p:sp>
          <p:nvSpPr>
            <p:cNvPr id="1118" name="Google Shape;1118;p6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67"/>
          <p:cNvGrpSpPr/>
          <p:nvPr/>
        </p:nvGrpSpPr>
        <p:grpSpPr>
          <a:xfrm>
            <a:off x="4421513" y="3103677"/>
            <a:ext cx="516145" cy="498648"/>
            <a:chOff x="3729467" y="2889422"/>
            <a:chExt cx="419153" cy="404977"/>
          </a:xfrm>
        </p:grpSpPr>
        <p:sp>
          <p:nvSpPr>
            <p:cNvPr id="1125" name="Google Shape;1125;p6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2" name="Google Shape;1132;p6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6" name="Google Shape;1136;p67"/>
          <p:cNvGrpSpPr/>
          <p:nvPr/>
        </p:nvGrpSpPr>
        <p:grpSpPr>
          <a:xfrm>
            <a:off x="7141841" y="2550562"/>
            <a:ext cx="166473" cy="141497"/>
            <a:chOff x="4660325" y="1866850"/>
            <a:chExt cx="68350" cy="58100"/>
          </a:xfrm>
        </p:grpSpPr>
        <p:sp>
          <p:nvSpPr>
            <p:cNvPr id="1137" name="Google Shape;1137;p6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67"/>
          <p:cNvGrpSpPr/>
          <p:nvPr/>
        </p:nvGrpSpPr>
        <p:grpSpPr>
          <a:xfrm>
            <a:off x="7451186" y="2576286"/>
            <a:ext cx="162515" cy="90049"/>
            <a:chOff x="4791775" y="1877500"/>
            <a:chExt cx="66725" cy="36975"/>
          </a:xfrm>
        </p:grpSpPr>
        <p:sp>
          <p:nvSpPr>
            <p:cNvPr id="1140" name="Google Shape;1140;p6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67"/>
          <p:cNvGrpSpPr/>
          <p:nvPr/>
        </p:nvGrpSpPr>
        <p:grpSpPr>
          <a:xfrm>
            <a:off x="7772899" y="2576286"/>
            <a:ext cx="144979" cy="90049"/>
            <a:chOff x="4923925" y="1877500"/>
            <a:chExt cx="59525" cy="36975"/>
          </a:xfrm>
        </p:grpSpPr>
        <p:sp>
          <p:nvSpPr>
            <p:cNvPr id="1143" name="Google Shape;1143;p6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67"/>
          <p:cNvGrpSpPr/>
          <p:nvPr/>
        </p:nvGrpSpPr>
        <p:grpSpPr>
          <a:xfrm>
            <a:off x="8067390" y="2558477"/>
            <a:ext cx="141447" cy="125667"/>
            <a:chOff x="5058450" y="1870100"/>
            <a:chExt cx="58075" cy="51600"/>
          </a:xfrm>
        </p:grpSpPr>
        <p:sp>
          <p:nvSpPr>
            <p:cNvPr id="1146" name="Google Shape;1146;p6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67"/>
          <p:cNvGrpSpPr/>
          <p:nvPr/>
        </p:nvGrpSpPr>
        <p:grpSpPr>
          <a:xfrm>
            <a:off x="7481905" y="2980885"/>
            <a:ext cx="101077" cy="107645"/>
            <a:chOff x="4811425" y="2065025"/>
            <a:chExt cx="41500" cy="44200"/>
          </a:xfrm>
        </p:grpSpPr>
        <p:sp>
          <p:nvSpPr>
            <p:cNvPr id="1149" name="Google Shape;1149;p6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67"/>
          <p:cNvGrpSpPr/>
          <p:nvPr/>
        </p:nvGrpSpPr>
        <p:grpSpPr>
          <a:xfrm>
            <a:off x="7774342" y="2981098"/>
            <a:ext cx="120867" cy="107218"/>
            <a:chOff x="4929875" y="2065025"/>
            <a:chExt cx="49625" cy="44025"/>
          </a:xfrm>
        </p:grpSpPr>
        <p:sp>
          <p:nvSpPr>
            <p:cNvPr id="1152" name="Google Shape;1152;p6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67"/>
          <p:cNvGrpSpPr/>
          <p:nvPr/>
        </p:nvGrpSpPr>
        <p:grpSpPr>
          <a:xfrm>
            <a:off x="8103011" y="2984112"/>
            <a:ext cx="70206" cy="101191"/>
            <a:chOff x="5083925" y="2066350"/>
            <a:chExt cx="28825" cy="41550"/>
          </a:xfrm>
        </p:grpSpPr>
        <p:sp>
          <p:nvSpPr>
            <p:cNvPr id="1155" name="Google Shape;1155;p6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67"/>
          <p:cNvGrpSpPr/>
          <p:nvPr/>
        </p:nvGrpSpPr>
        <p:grpSpPr>
          <a:xfrm>
            <a:off x="7134565" y="2999759"/>
            <a:ext cx="181026" cy="69896"/>
            <a:chOff x="4659775" y="2072775"/>
            <a:chExt cx="74325" cy="28700"/>
          </a:xfrm>
        </p:grpSpPr>
        <p:sp>
          <p:nvSpPr>
            <p:cNvPr id="1158" name="Google Shape;1158;p6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67"/>
          <p:cNvGrpSpPr/>
          <p:nvPr/>
        </p:nvGrpSpPr>
        <p:grpSpPr>
          <a:xfrm>
            <a:off x="8054421" y="2790324"/>
            <a:ext cx="167387" cy="89197"/>
            <a:chOff x="4662475" y="1976500"/>
            <a:chExt cx="68725" cy="36625"/>
          </a:xfrm>
        </p:grpSpPr>
        <p:sp>
          <p:nvSpPr>
            <p:cNvPr id="1162" name="Google Shape;1162;p6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67"/>
          <p:cNvGrpSpPr/>
          <p:nvPr/>
        </p:nvGrpSpPr>
        <p:grpSpPr>
          <a:xfrm>
            <a:off x="7751326" y="2793764"/>
            <a:ext cx="166899" cy="82317"/>
            <a:chOff x="4920150" y="1977875"/>
            <a:chExt cx="68525" cy="33800"/>
          </a:xfrm>
        </p:grpSpPr>
        <p:sp>
          <p:nvSpPr>
            <p:cNvPr id="1166" name="Google Shape;1166;p6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 name="Google Shape;1169;p67"/>
          <p:cNvGrpSpPr/>
          <p:nvPr/>
        </p:nvGrpSpPr>
        <p:grpSpPr>
          <a:xfrm>
            <a:off x="7162483" y="3197682"/>
            <a:ext cx="125190" cy="127859"/>
            <a:chOff x="4676550" y="2160575"/>
            <a:chExt cx="51400" cy="52500"/>
          </a:xfrm>
        </p:grpSpPr>
        <p:sp>
          <p:nvSpPr>
            <p:cNvPr id="1170" name="Google Shape;1170;p6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67"/>
          <p:cNvGrpSpPr/>
          <p:nvPr/>
        </p:nvGrpSpPr>
        <p:grpSpPr>
          <a:xfrm>
            <a:off x="7459741" y="3204714"/>
            <a:ext cx="145405" cy="113794"/>
            <a:chOff x="4768325" y="2163475"/>
            <a:chExt cx="59700" cy="46725"/>
          </a:xfrm>
        </p:grpSpPr>
        <p:sp>
          <p:nvSpPr>
            <p:cNvPr id="1174" name="Google Shape;1174;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6" name="Google Shape;1176;p6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67"/>
          <p:cNvGrpSpPr/>
          <p:nvPr/>
        </p:nvGrpSpPr>
        <p:grpSpPr>
          <a:xfrm>
            <a:off x="7476059" y="3459808"/>
            <a:ext cx="112768" cy="106853"/>
            <a:chOff x="4768575" y="2253950"/>
            <a:chExt cx="46300" cy="43875"/>
          </a:xfrm>
        </p:grpSpPr>
        <p:sp>
          <p:nvSpPr>
            <p:cNvPr id="1183" name="Google Shape;1183;p6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67"/>
          <p:cNvGrpSpPr/>
          <p:nvPr/>
        </p:nvGrpSpPr>
        <p:grpSpPr>
          <a:xfrm>
            <a:off x="7775682" y="3948834"/>
            <a:ext cx="118187" cy="146246"/>
            <a:chOff x="4960900" y="2433225"/>
            <a:chExt cx="48525" cy="60050"/>
          </a:xfrm>
        </p:grpSpPr>
        <p:sp>
          <p:nvSpPr>
            <p:cNvPr id="1186" name="Google Shape;1186;p6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67"/>
          <p:cNvGrpSpPr/>
          <p:nvPr/>
        </p:nvGrpSpPr>
        <p:grpSpPr>
          <a:xfrm>
            <a:off x="7464247" y="4212895"/>
            <a:ext cx="136394" cy="143810"/>
            <a:chOff x="4854075" y="2527625"/>
            <a:chExt cx="56000" cy="59050"/>
          </a:xfrm>
        </p:grpSpPr>
        <p:sp>
          <p:nvSpPr>
            <p:cNvPr id="1189" name="Google Shape;1189;p6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1" name="Google Shape;1191;p6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4" name="Google Shape;1194;p67"/>
          <p:cNvGrpSpPr/>
          <p:nvPr/>
        </p:nvGrpSpPr>
        <p:grpSpPr>
          <a:xfrm>
            <a:off x="8088458" y="3676639"/>
            <a:ext cx="99312" cy="160797"/>
            <a:chOff x="5059700" y="2334775"/>
            <a:chExt cx="40775" cy="66025"/>
          </a:xfrm>
        </p:grpSpPr>
        <p:sp>
          <p:nvSpPr>
            <p:cNvPr id="1195" name="Google Shape;1195;p6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67"/>
          <p:cNvGrpSpPr/>
          <p:nvPr/>
        </p:nvGrpSpPr>
        <p:grpSpPr>
          <a:xfrm>
            <a:off x="8045622" y="3941771"/>
            <a:ext cx="184984" cy="160371"/>
            <a:chOff x="5037700" y="2430325"/>
            <a:chExt cx="75950" cy="65850"/>
          </a:xfrm>
        </p:grpSpPr>
        <p:sp>
          <p:nvSpPr>
            <p:cNvPr id="1205" name="Google Shape;1205;p6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67"/>
          <p:cNvGrpSpPr/>
          <p:nvPr/>
        </p:nvGrpSpPr>
        <p:grpSpPr>
          <a:xfrm>
            <a:off x="7465128" y="3708223"/>
            <a:ext cx="173014" cy="97629"/>
            <a:chOff x="4756975" y="2341800"/>
            <a:chExt cx="91975" cy="51925"/>
          </a:xfrm>
        </p:grpSpPr>
        <p:sp>
          <p:nvSpPr>
            <p:cNvPr id="1208" name="Google Shape;1208;p6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 name="Google Shape;1228;p67"/>
          <p:cNvGrpSpPr/>
          <p:nvPr/>
        </p:nvGrpSpPr>
        <p:grpSpPr>
          <a:xfrm>
            <a:off x="7732065" y="4196920"/>
            <a:ext cx="212497" cy="175761"/>
            <a:chOff x="4943575" y="2516350"/>
            <a:chExt cx="98675" cy="81700"/>
          </a:xfrm>
        </p:grpSpPr>
        <p:sp>
          <p:nvSpPr>
            <p:cNvPr id="1229" name="Google Shape;1229;p6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67"/>
          <p:cNvGrpSpPr/>
          <p:nvPr/>
        </p:nvGrpSpPr>
        <p:grpSpPr>
          <a:xfrm>
            <a:off x="1990126" y="3423163"/>
            <a:ext cx="965351" cy="134611"/>
            <a:chOff x="4411970" y="2962952"/>
            <a:chExt cx="706544" cy="104212"/>
          </a:xfrm>
        </p:grpSpPr>
        <p:sp>
          <p:nvSpPr>
            <p:cNvPr id="1308" name="Google Shape;1308;p6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2" name="Google Shape;1312;p67"/>
          <p:cNvGrpSpPr/>
          <p:nvPr/>
        </p:nvGrpSpPr>
        <p:grpSpPr>
          <a:xfrm>
            <a:off x="1990126" y="3012077"/>
            <a:ext cx="960158" cy="289172"/>
            <a:chOff x="4411970" y="2726085"/>
            <a:chExt cx="643107" cy="193659"/>
          </a:xfrm>
        </p:grpSpPr>
        <p:sp>
          <p:nvSpPr>
            <p:cNvPr id="1313" name="Google Shape;1313;p6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67"/>
          <p:cNvGrpSpPr/>
          <p:nvPr/>
        </p:nvGrpSpPr>
        <p:grpSpPr>
          <a:xfrm>
            <a:off x="993018" y="3278187"/>
            <a:ext cx="833173" cy="259209"/>
            <a:chOff x="4411970" y="4340222"/>
            <a:chExt cx="779467" cy="242683"/>
          </a:xfrm>
        </p:grpSpPr>
        <p:sp>
          <p:nvSpPr>
            <p:cNvPr id="1317" name="Google Shape;1317;p6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67"/>
          <p:cNvGrpSpPr/>
          <p:nvPr/>
        </p:nvGrpSpPr>
        <p:grpSpPr>
          <a:xfrm>
            <a:off x="1990126" y="2673933"/>
            <a:ext cx="965160" cy="216230"/>
            <a:chOff x="4411970" y="2468674"/>
            <a:chExt cx="747317" cy="167425"/>
          </a:xfrm>
        </p:grpSpPr>
        <p:sp>
          <p:nvSpPr>
            <p:cNvPr id="1321" name="Google Shape;1321;p6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67"/>
          <p:cNvGrpSpPr/>
          <p:nvPr/>
        </p:nvGrpSpPr>
        <p:grpSpPr>
          <a:xfrm>
            <a:off x="988873" y="2578650"/>
            <a:ext cx="810451" cy="319148"/>
            <a:chOff x="4411970" y="3686602"/>
            <a:chExt cx="797845" cy="314215"/>
          </a:xfrm>
        </p:grpSpPr>
        <p:sp>
          <p:nvSpPr>
            <p:cNvPr id="1324" name="Google Shape;1324;p6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6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0" name="Google Shape;1330;p67"/>
          <p:cNvGrpSpPr/>
          <p:nvPr/>
        </p:nvGrpSpPr>
        <p:grpSpPr>
          <a:xfrm>
            <a:off x="988970" y="2333174"/>
            <a:ext cx="1970333" cy="208784"/>
            <a:chOff x="6336019" y="3733725"/>
            <a:chExt cx="2566206" cy="351310"/>
          </a:xfrm>
        </p:grpSpPr>
        <p:sp>
          <p:nvSpPr>
            <p:cNvPr id="1331" name="Google Shape;1331;p6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 name="Google Shape;1335;p67"/>
          <p:cNvGrpSpPr/>
          <p:nvPr/>
        </p:nvGrpSpPr>
        <p:grpSpPr>
          <a:xfrm>
            <a:off x="1990126" y="3940729"/>
            <a:ext cx="946551" cy="153200"/>
            <a:chOff x="4404545" y="3301592"/>
            <a:chExt cx="782403" cy="129272"/>
          </a:xfrm>
        </p:grpSpPr>
        <p:sp>
          <p:nvSpPr>
            <p:cNvPr id="1336" name="Google Shape;1336;p6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67"/>
          <p:cNvGrpSpPr/>
          <p:nvPr/>
        </p:nvGrpSpPr>
        <p:grpSpPr>
          <a:xfrm>
            <a:off x="1990126" y="3679688"/>
            <a:ext cx="962257" cy="139127"/>
            <a:chOff x="4411970" y="3131459"/>
            <a:chExt cx="710520" cy="117397"/>
          </a:xfrm>
        </p:grpSpPr>
        <p:sp>
          <p:nvSpPr>
            <p:cNvPr id="1339" name="Google Shape;1339;p6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6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2" name="Google Shape;1342;p67"/>
          <p:cNvGrpSpPr/>
          <p:nvPr/>
        </p:nvGrpSpPr>
        <p:grpSpPr>
          <a:xfrm>
            <a:off x="990271" y="3614482"/>
            <a:ext cx="823838" cy="458988"/>
            <a:chOff x="4411970" y="1801825"/>
            <a:chExt cx="734586" cy="409262"/>
          </a:xfrm>
        </p:grpSpPr>
        <p:sp>
          <p:nvSpPr>
            <p:cNvPr id="1343" name="Google Shape;1343;p6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67"/>
          <p:cNvGrpSpPr/>
          <p:nvPr/>
        </p:nvGrpSpPr>
        <p:grpSpPr>
          <a:xfrm>
            <a:off x="990271" y="4162908"/>
            <a:ext cx="856348" cy="212039"/>
            <a:chOff x="4411970" y="2233974"/>
            <a:chExt cx="763574" cy="189068"/>
          </a:xfrm>
        </p:grpSpPr>
        <p:sp>
          <p:nvSpPr>
            <p:cNvPr id="1346" name="Google Shape;1346;p6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67"/>
          <p:cNvGrpSpPr/>
          <p:nvPr/>
        </p:nvGrpSpPr>
        <p:grpSpPr>
          <a:xfrm>
            <a:off x="3100467" y="2338244"/>
            <a:ext cx="511602" cy="511602"/>
            <a:chOff x="5681300" y="2527788"/>
            <a:chExt cx="805800" cy="805800"/>
          </a:xfrm>
        </p:grpSpPr>
        <p:sp>
          <p:nvSpPr>
            <p:cNvPr id="1349" name="Google Shape;1349;p6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67"/>
          <p:cNvGrpSpPr/>
          <p:nvPr/>
        </p:nvGrpSpPr>
        <p:grpSpPr>
          <a:xfrm>
            <a:off x="3097662" y="3104827"/>
            <a:ext cx="513021" cy="512935"/>
            <a:chOff x="4049800" y="640400"/>
            <a:chExt cx="858900" cy="858900"/>
          </a:xfrm>
        </p:grpSpPr>
        <p:sp>
          <p:nvSpPr>
            <p:cNvPr id="1352" name="Google Shape;1352;p6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67"/>
          <p:cNvGrpSpPr/>
          <p:nvPr/>
        </p:nvGrpSpPr>
        <p:grpSpPr>
          <a:xfrm>
            <a:off x="3014861" y="3756719"/>
            <a:ext cx="686489" cy="686585"/>
            <a:chOff x="5080188" y="927900"/>
            <a:chExt cx="961200" cy="961200"/>
          </a:xfrm>
        </p:grpSpPr>
        <p:sp>
          <p:nvSpPr>
            <p:cNvPr id="1355" name="Google Shape;1355;p6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67"/>
          <p:cNvGrpSpPr/>
          <p:nvPr/>
        </p:nvGrpSpPr>
        <p:grpSpPr>
          <a:xfrm>
            <a:off x="3798012" y="3849448"/>
            <a:ext cx="510373" cy="510937"/>
            <a:chOff x="7508249" y="1522825"/>
            <a:chExt cx="1326332" cy="1322987"/>
          </a:xfrm>
        </p:grpSpPr>
        <p:sp>
          <p:nvSpPr>
            <p:cNvPr id="1364" name="Google Shape;1364;p6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67"/>
          <p:cNvGrpSpPr/>
          <p:nvPr/>
        </p:nvGrpSpPr>
        <p:grpSpPr>
          <a:xfrm>
            <a:off x="4489605" y="3850853"/>
            <a:ext cx="492652" cy="503348"/>
            <a:chOff x="6039282" y="1042577"/>
            <a:chExt cx="734315" cy="731929"/>
          </a:xfrm>
        </p:grpSpPr>
        <p:sp>
          <p:nvSpPr>
            <p:cNvPr id="1375" name="Google Shape;1375;p6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67"/>
          <p:cNvGrpSpPr/>
          <p:nvPr/>
        </p:nvGrpSpPr>
        <p:grpSpPr>
          <a:xfrm>
            <a:off x="5130019" y="2346894"/>
            <a:ext cx="483304" cy="504902"/>
            <a:chOff x="1825800" y="1651625"/>
            <a:chExt cx="568125" cy="591775"/>
          </a:xfrm>
        </p:grpSpPr>
        <p:sp>
          <p:nvSpPr>
            <p:cNvPr id="1397" name="Google Shape;1397;p6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3" name="Google Shape;1403;p6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grpSp>
        <p:nvGrpSpPr>
          <p:cNvPr id="1411" name="Google Shape;1411;p68"/>
          <p:cNvGrpSpPr/>
          <p:nvPr/>
        </p:nvGrpSpPr>
        <p:grpSpPr>
          <a:xfrm>
            <a:off x="745571" y="1168666"/>
            <a:ext cx="2492868" cy="1379876"/>
            <a:chOff x="2654821" y="2311071"/>
            <a:chExt cx="2279715" cy="1262120"/>
          </a:xfrm>
        </p:grpSpPr>
        <p:grpSp>
          <p:nvGrpSpPr>
            <p:cNvPr id="1412" name="Google Shape;1412;p68"/>
            <p:cNvGrpSpPr/>
            <p:nvPr/>
          </p:nvGrpSpPr>
          <p:grpSpPr>
            <a:xfrm>
              <a:off x="4034269" y="2840745"/>
              <a:ext cx="40212" cy="36437"/>
              <a:chOff x="4293400" y="2574725"/>
              <a:chExt cx="84425" cy="80100"/>
            </a:xfrm>
          </p:grpSpPr>
          <p:sp>
            <p:nvSpPr>
              <p:cNvPr id="1413" name="Google Shape;1413;p6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de-CH"/>
              </a:p>
            </p:txBody>
          </p:sp>
          <p:sp>
            <p:nvSpPr>
              <p:cNvPr id="1414" name="Google Shape;1414;p6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68"/>
            <p:cNvGrpSpPr/>
            <p:nvPr/>
          </p:nvGrpSpPr>
          <p:grpSpPr>
            <a:xfrm>
              <a:off x="3894606" y="2334874"/>
              <a:ext cx="913198" cy="518984"/>
              <a:chOff x="4000175" y="1462675"/>
              <a:chExt cx="1917275" cy="1140875"/>
            </a:xfrm>
          </p:grpSpPr>
          <p:sp>
            <p:nvSpPr>
              <p:cNvPr id="1416" name="Google Shape;1416;p6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de-CH"/>
              </a:p>
            </p:txBody>
          </p:sp>
          <p:grpSp>
            <p:nvGrpSpPr>
              <p:cNvPr id="1417" name="Google Shape;1417;p68"/>
              <p:cNvGrpSpPr/>
              <p:nvPr/>
            </p:nvGrpSpPr>
            <p:grpSpPr>
              <a:xfrm>
                <a:off x="4000175" y="1462675"/>
                <a:ext cx="1917275" cy="1140875"/>
                <a:chOff x="4000175" y="1462675"/>
                <a:chExt cx="1917275" cy="1140875"/>
              </a:xfrm>
            </p:grpSpPr>
            <p:sp>
              <p:nvSpPr>
                <p:cNvPr id="1418" name="Google Shape;1418;p6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de-CH"/>
                </a:p>
              </p:txBody>
            </p:sp>
            <p:sp>
              <p:nvSpPr>
                <p:cNvPr id="1419" name="Google Shape;1419;p6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23" name="Google Shape;1423;p6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4" name="Google Shape;1424;p68"/>
            <p:cNvGrpSpPr/>
            <p:nvPr/>
          </p:nvGrpSpPr>
          <p:grpSpPr>
            <a:xfrm>
              <a:off x="3875768" y="2846704"/>
              <a:ext cx="44796" cy="47366"/>
              <a:chOff x="3960625" y="2587825"/>
              <a:chExt cx="94050" cy="104125"/>
            </a:xfrm>
          </p:grpSpPr>
          <p:sp>
            <p:nvSpPr>
              <p:cNvPr id="1425" name="Google Shape;1425;p6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de-CH"/>
              </a:p>
            </p:txBody>
          </p:sp>
          <p:sp>
            <p:nvSpPr>
              <p:cNvPr id="1426" name="Google Shape;1426;p6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68"/>
            <p:cNvGrpSpPr/>
            <p:nvPr/>
          </p:nvGrpSpPr>
          <p:grpSpPr>
            <a:xfrm>
              <a:off x="3782759" y="2807162"/>
              <a:ext cx="82686" cy="85487"/>
              <a:chOff x="3765350" y="2500900"/>
              <a:chExt cx="173600" cy="187925"/>
            </a:xfrm>
          </p:grpSpPr>
          <p:sp>
            <p:nvSpPr>
              <p:cNvPr id="1428" name="Google Shape;1428;p6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de-CH"/>
              </a:p>
            </p:txBody>
          </p:sp>
          <p:sp>
            <p:nvSpPr>
              <p:cNvPr id="1429" name="Google Shape;1429;p6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68"/>
            <p:cNvGrpSpPr/>
            <p:nvPr/>
          </p:nvGrpSpPr>
          <p:grpSpPr>
            <a:xfrm>
              <a:off x="3775674" y="2798496"/>
              <a:ext cx="40545" cy="23564"/>
              <a:chOff x="3750475" y="2481850"/>
              <a:chExt cx="85125" cy="51800"/>
            </a:xfrm>
          </p:grpSpPr>
          <p:sp>
            <p:nvSpPr>
              <p:cNvPr id="1435" name="Google Shape;1435;p6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de-CH"/>
              </a:p>
            </p:txBody>
          </p:sp>
        </p:grpSp>
        <p:grpSp>
          <p:nvGrpSpPr>
            <p:cNvPr id="1437" name="Google Shape;1437;p68"/>
            <p:cNvGrpSpPr/>
            <p:nvPr/>
          </p:nvGrpSpPr>
          <p:grpSpPr>
            <a:xfrm>
              <a:off x="3716946" y="2776024"/>
              <a:ext cx="81971" cy="76912"/>
              <a:chOff x="3627175" y="2432450"/>
              <a:chExt cx="172100" cy="169075"/>
            </a:xfrm>
          </p:grpSpPr>
          <p:sp>
            <p:nvSpPr>
              <p:cNvPr id="1438" name="Google Shape;1438;p6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de-CH"/>
              </a:p>
            </p:txBody>
          </p:sp>
          <p:sp>
            <p:nvSpPr>
              <p:cNvPr id="1440" name="Google Shape;1440;p6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de-CH"/>
              </a:p>
            </p:txBody>
          </p:sp>
        </p:grpSp>
        <p:grpSp>
          <p:nvGrpSpPr>
            <p:cNvPr id="1441" name="Google Shape;1441;p68"/>
            <p:cNvGrpSpPr/>
            <p:nvPr/>
          </p:nvGrpSpPr>
          <p:grpSpPr>
            <a:xfrm>
              <a:off x="3685682" y="2845624"/>
              <a:ext cx="29311" cy="45055"/>
              <a:chOff x="3561536" y="2585450"/>
              <a:chExt cx="61539" cy="99045"/>
            </a:xfrm>
          </p:grpSpPr>
          <p:sp>
            <p:nvSpPr>
              <p:cNvPr id="1442" name="Google Shape;1442;p6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de-CH"/>
              </a:p>
            </p:txBody>
          </p:sp>
        </p:grpSp>
        <p:grpSp>
          <p:nvGrpSpPr>
            <p:cNvPr id="1444" name="Google Shape;1444;p68"/>
            <p:cNvGrpSpPr/>
            <p:nvPr/>
          </p:nvGrpSpPr>
          <p:grpSpPr>
            <a:xfrm>
              <a:off x="3849905" y="2572252"/>
              <a:ext cx="74339" cy="119559"/>
              <a:chOff x="3906325" y="1984500"/>
              <a:chExt cx="156075" cy="262825"/>
            </a:xfrm>
          </p:grpSpPr>
          <p:sp>
            <p:nvSpPr>
              <p:cNvPr id="1445" name="Google Shape;1445;p6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de-CH"/>
              </a:p>
            </p:txBody>
          </p:sp>
          <p:sp>
            <p:nvSpPr>
              <p:cNvPr id="1446" name="Google Shape;1446;p6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68"/>
            <p:cNvGrpSpPr/>
            <p:nvPr/>
          </p:nvGrpSpPr>
          <p:grpSpPr>
            <a:xfrm>
              <a:off x="2654821" y="2414345"/>
              <a:ext cx="667570" cy="558731"/>
              <a:chOff x="1397225" y="1637375"/>
              <a:chExt cx="1401575" cy="1228250"/>
            </a:xfrm>
          </p:grpSpPr>
          <p:sp>
            <p:nvSpPr>
              <p:cNvPr id="1448" name="Google Shape;1448;p6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de-CH"/>
              </a:p>
            </p:txBody>
          </p:sp>
          <p:grpSp>
            <p:nvGrpSpPr>
              <p:cNvPr id="1449" name="Google Shape;1449;p68"/>
              <p:cNvGrpSpPr/>
              <p:nvPr/>
            </p:nvGrpSpPr>
            <p:grpSpPr>
              <a:xfrm>
                <a:off x="1397225" y="1637375"/>
                <a:ext cx="1398775" cy="1228250"/>
                <a:chOff x="1397225" y="1637375"/>
                <a:chExt cx="1398775" cy="1228250"/>
              </a:xfrm>
            </p:grpSpPr>
            <p:sp>
              <p:nvSpPr>
                <p:cNvPr id="1450" name="Google Shape;1450;p6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52" name="Google Shape;1452;p68"/>
            <p:cNvGrpSpPr/>
            <p:nvPr/>
          </p:nvGrpSpPr>
          <p:grpSpPr>
            <a:xfrm>
              <a:off x="3230417" y="3103734"/>
              <a:ext cx="282982" cy="280332"/>
              <a:chOff x="2605700" y="3152850"/>
              <a:chExt cx="594125" cy="616250"/>
            </a:xfrm>
          </p:grpSpPr>
          <p:sp>
            <p:nvSpPr>
              <p:cNvPr id="1453" name="Google Shape;1453;p6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de-CH"/>
              </a:p>
            </p:txBody>
          </p:sp>
          <p:sp>
            <p:nvSpPr>
              <p:cNvPr id="1454" name="Google Shape;1454;p6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455" name="Google Shape;1455;p68"/>
            <p:cNvGrpSpPr/>
            <p:nvPr/>
          </p:nvGrpSpPr>
          <p:grpSpPr>
            <a:xfrm>
              <a:off x="3265985" y="3226989"/>
              <a:ext cx="87151" cy="346202"/>
              <a:chOff x="2680375" y="3423800"/>
              <a:chExt cx="182975" cy="761050"/>
            </a:xfrm>
          </p:grpSpPr>
          <p:sp>
            <p:nvSpPr>
              <p:cNvPr id="1456" name="Google Shape;1456;p6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de-CH"/>
              </a:p>
            </p:txBody>
          </p:sp>
          <p:sp>
            <p:nvSpPr>
              <p:cNvPr id="1457" name="Google Shape;1457;p6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68"/>
            <p:cNvGrpSpPr/>
            <p:nvPr/>
          </p:nvGrpSpPr>
          <p:grpSpPr>
            <a:xfrm>
              <a:off x="3855466" y="3289811"/>
              <a:ext cx="112514" cy="94210"/>
              <a:chOff x="3918000" y="3561900"/>
              <a:chExt cx="236225" cy="207100"/>
            </a:xfrm>
          </p:grpSpPr>
          <p:sp>
            <p:nvSpPr>
              <p:cNvPr id="1459" name="Google Shape;1459;p6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de-CH"/>
              </a:p>
            </p:txBody>
          </p:sp>
          <p:sp>
            <p:nvSpPr>
              <p:cNvPr id="1460" name="Google Shape;1460;p6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6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464" name="Google Shape;1464;p68"/>
            <p:cNvGrpSpPr/>
            <p:nvPr/>
          </p:nvGrpSpPr>
          <p:grpSpPr>
            <a:xfrm>
              <a:off x="2905224" y="2311071"/>
              <a:ext cx="596721" cy="528992"/>
              <a:chOff x="1922950" y="1410350"/>
              <a:chExt cx="1252825" cy="1162875"/>
            </a:xfrm>
          </p:grpSpPr>
          <p:sp>
            <p:nvSpPr>
              <p:cNvPr id="1465" name="Google Shape;1465;p6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481" name="Google Shape;1481;p6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01" name="Google Shape;1501;p6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02" name="Google Shape;1502;p6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3" name="Google Shape;1503;p68"/>
            <p:cNvGrpSpPr/>
            <p:nvPr/>
          </p:nvGrpSpPr>
          <p:grpSpPr>
            <a:xfrm>
              <a:off x="3280929" y="3294542"/>
              <a:ext cx="109894" cy="272224"/>
              <a:chOff x="2711750" y="3572300"/>
              <a:chExt cx="230725" cy="598425"/>
            </a:xfrm>
          </p:grpSpPr>
          <p:sp>
            <p:nvSpPr>
              <p:cNvPr id="1504" name="Google Shape;1504;p6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6" name="Google Shape;1506;p6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7" name="Google Shape;1507;p68"/>
            <p:cNvGrpSpPr/>
            <p:nvPr/>
          </p:nvGrpSpPr>
          <p:grpSpPr>
            <a:xfrm>
              <a:off x="3790439" y="2408636"/>
              <a:ext cx="73017" cy="75684"/>
              <a:chOff x="3781475" y="1624825"/>
              <a:chExt cx="153300" cy="166375"/>
            </a:xfrm>
          </p:grpSpPr>
          <p:sp>
            <p:nvSpPr>
              <p:cNvPr id="1508" name="Google Shape;1508;p6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2" name="Google Shape;1512;p6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9" name="Google Shape;1519;p68"/>
            <p:cNvGrpSpPr/>
            <p:nvPr/>
          </p:nvGrpSpPr>
          <p:grpSpPr>
            <a:xfrm>
              <a:off x="4403342" y="3107749"/>
              <a:ext cx="316680" cy="101374"/>
              <a:chOff x="5068275" y="3161675"/>
              <a:chExt cx="664875" cy="222850"/>
            </a:xfrm>
          </p:grpSpPr>
          <p:sp>
            <p:nvSpPr>
              <p:cNvPr id="1520" name="Google Shape;1520;p6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4" name="Google Shape;1524;p6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3" name="Google Shape;1553;p68"/>
            <p:cNvGrpSpPr/>
            <p:nvPr/>
          </p:nvGrpSpPr>
          <p:grpSpPr>
            <a:xfrm>
              <a:off x="3697513" y="2707266"/>
              <a:ext cx="59549" cy="79733"/>
              <a:chOff x="3586375" y="2281300"/>
              <a:chExt cx="125025" cy="175275"/>
            </a:xfrm>
          </p:grpSpPr>
          <p:sp>
            <p:nvSpPr>
              <p:cNvPr id="1554" name="Google Shape;1554;p6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6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7" name="Google Shape;1557;p68"/>
            <p:cNvGrpSpPr/>
            <p:nvPr/>
          </p:nvGrpSpPr>
          <p:grpSpPr>
            <a:xfrm>
              <a:off x="4513224" y="3221724"/>
              <a:ext cx="274563" cy="280321"/>
              <a:chOff x="5298975" y="3412225"/>
              <a:chExt cx="576450" cy="616225"/>
            </a:xfrm>
          </p:grpSpPr>
          <p:sp>
            <p:nvSpPr>
              <p:cNvPr id="1558" name="Google Shape;1558;p6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59" name="Google Shape;1559;p6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68"/>
            <p:cNvGrpSpPr/>
            <p:nvPr/>
          </p:nvGrpSpPr>
          <p:grpSpPr>
            <a:xfrm>
              <a:off x="4824403" y="3421846"/>
              <a:ext cx="110132" cy="130647"/>
              <a:chOff x="5952300" y="3852150"/>
              <a:chExt cx="231225" cy="287200"/>
            </a:xfrm>
          </p:grpSpPr>
          <p:sp>
            <p:nvSpPr>
              <p:cNvPr id="1561" name="Google Shape;1561;p6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3" name="Google Shape;1563;p6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1" name="Google Shape;1571;p68"/>
            <p:cNvGrpSpPr/>
            <p:nvPr/>
          </p:nvGrpSpPr>
          <p:grpSpPr>
            <a:xfrm>
              <a:off x="4295710" y="3079670"/>
              <a:ext cx="14968" cy="27135"/>
              <a:chOff x="4842300" y="3099950"/>
              <a:chExt cx="31425" cy="59650"/>
            </a:xfrm>
          </p:grpSpPr>
          <p:sp>
            <p:nvSpPr>
              <p:cNvPr id="1572" name="Google Shape;1572;p6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6" name="Google Shape;1576;p6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4" name="Google Shape;1584;p68"/>
            <p:cNvGrpSpPr/>
            <p:nvPr/>
          </p:nvGrpSpPr>
          <p:grpSpPr>
            <a:xfrm>
              <a:off x="3831056" y="2816010"/>
              <a:ext cx="37378" cy="27612"/>
              <a:chOff x="3866750" y="2520350"/>
              <a:chExt cx="78475" cy="60700"/>
            </a:xfrm>
          </p:grpSpPr>
          <p:sp>
            <p:nvSpPr>
              <p:cNvPr id="1585" name="Google Shape;1585;p6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9" name="Google Shape;1589;p6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06" name="Google Shape;1606;p6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18" name="Google Shape;1618;p6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1" name="Google Shape;1631;p68"/>
            <p:cNvGrpSpPr/>
            <p:nvPr/>
          </p:nvGrpSpPr>
          <p:grpSpPr>
            <a:xfrm>
              <a:off x="3632736" y="3051591"/>
              <a:ext cx="63288" cy="45217"/>
              <a:chOff x="3450375" y="3038225"/>
              <a:chExt cx="132875" cy="99400"/>
            </a:xfrm>
          </p:grpSpPr>
          <p:sp>
            <p:nvSpPr>
              <p:cNvPr id="1632" name="Google Shape;1632;p6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4" name="Google Shape;1634;p6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43" name="Google Shape;1643;p6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53" name="Google Shape;1653;p6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59" name="Google Shape;1659;p6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68"/>
          <p:cNvGrpSpPr/>
          <p:nvPr/>
        </p:nvGrpSpPr>
        <p:grpSpPr>
          <a:xfrm>
            <a:off x="3554131" y="1233340"/>
            <a:ext cx="2078182" cy="1366558"/>
            <a:chOff x="235800" y="830650"/>
            <a:chExt cx="6978450" cy="4588844"/>
          </a:xfrm>
        </p:grpSpPr>
        <p:sp>
          <p:nvSpPr>
            <p:cNvPr id="1670" name="Google Shape;1670;p6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p68"/>
          <p:cNvGrpSpPr/>
          <p:nvPr/>
        </p:nvGrpSpPr>
        <p:grpSpPr>
          <a:xfrm>
            <a:off x="742628" y="3064442"/>
            <a:ext cx="2622876" cy="1333540"/>
            <a:chOff x="238125" y="1038125"/>
            <a:chExt cx="7146800" cy="3633625"/>
          </a:xfrm>
        </p:grpSpPr>
        <p:sp>
          <p:nvSpPr>
            <p:cNvPr id="1677" name="Google Shape;1677;p6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68"/>
          <p:cNvGrpSpPr/>
          <p:nvPr/>
        </p:nvGrpSpPr>
        <p:grpSpPr>
          <a:xfrm>
            <a:off x="5857556" y="1206552"/>
            <a:ext cx="2590840" cy="1380235"/>
            <a:chOff x="233350" y="949250"/>
            <a:chExt cx="7137300" cy="3802300"/>
          </a:xfrm>
        </p:grpSpPr>
        <p:sp>
          <p:nvSpPr>
            <p:cNvPr id="3250" name="Google Shape;3250;p6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1" name="Google Shape;3301;p68"/>
          <p:cNvGrpSpPr/>
          <p:nvPr/>
        </p:nvGrpSpPr>
        <p:grpSpPr>
          <a:xfrm>
            <a:off x="7671985" y="3251325"/>
            <a:ext cx="104231" cy="320340"/>
            <a:chOff x="7564426" y="3224343"/>
            <a:chExt cx="119985" cy="368801"/>
          </a:xfrm>
        </p:grpSpPr>
        <p:sp>
          <p:nvSpPr>
            <p:cNvPr id="3302" name="Google Shape;3302;p6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4" name="Google Shape;3304;p68"/>
          <p:cNvGrpSpPr/>
          <p:nvPr/>
        </p:nvGrpSpPr>
        <p:grpSpPr>
          <a:xfrm>
            <a:off x="7371473" y="3245427"/>
            <a:ext cx="189489" cy="332132"/>
            <a:chOff x="8370831" y="3202002"/>
            <a:chExt cx="218129" cy="382376"/>
          </a:xfrm>
        </p:grpSpPr>
        <p:sp>
          <p:nvSpPr>
            <p:cNvPr id="3305" name="Google Shape;3305;p6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7" name="Google Shape;3307;p68"/>
          <p:cNvGrpSpPr/>
          <p:nvPr/>
        </p:nvGrpSpPr>
        <p:grpSpPr>
          <a:xfrm>
            <a:off x="8094863" y="3656559"/>
            <a:ext cx="309429" cy="267000"/>
            <a:chOff x="6742064" y="3750480"/>
            <a:chExt cx="399315" cy="344560"/>
          </a:xfrm>
        </p:grpSpPr>
        <p:sp>
          <p:nvSpPr>
            <p:cNvPr id="3308" name="Google Shape;3308;p6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0" name="Google Shape;3310;p68"/>
          <p:cNvGrpSpPr/>
          <p:nvPr/>
        </p:nvGrpSpPr>
        <p:grpSpPr>
          <a:xfrm>
            <a:off x="7633882" y="4007606"/>
            <a:ext cx="180437" cy="281608"/>
            <a:chOff x="7248525" y="3739696"/>
            <a:chExt cx="230531" cy="359790"/>
          </a:xfrm>
        </p:grpSpPr>
        <p:sp>
          <p:nvSpPr>
            <p:cNvPr id="3311" name="Google Shape;3311;p6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3" name="Google Shape;3313;p68"/>
          <p:cNvGrpSpPr/>
          <p:nvPr/>
        </p:nvGrpSpPr>
        <p:grpSpPr>
          <a:xfrm>
            <a:off x="7879801" y="3650830"/>
            <a:ext cx="162896" cy="278710"/>
            <a:chOff x="7601242" y="3729267"/>
            <a:chExt cx="222566" cy="380803"/>
          </a:xfrm>
        </p:grpSpPr>
        <p:sp>
          <p:nvSpPr>
            <p:cNvPr id="3314" name="Google Shape;3314;p6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6" name="Google Shape;3316;p68"/>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7" name="Google Shape;3317;p68"/>
          <p:cNvGrpSpPr/>
          <p:nvPr/>
        </p:nvGrpSpPr>
        <p:grpSpPr>
          <a:xfrm>
            <a:off x="7369446" y="3651971"/>
            <a:ext cx="193543" cy="275990"/>
            <a:chOff x="8304647" y="3738687"/>
            <a:chExt cx="225076" cy="320956"/>
          </a:xfrm>
        </p:grpSpPr>
        <p:sp>
          <p:nvSpPr>
            <p:cNvPr id="3318" name="Google Shape;3318;p6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1" name="Google Shape;3321;p68"/>
          <p:cNvGrpSpPr/>
          <p:nvPr/>
        </p:nvGrpSpPr>
        <p:grpSpPr>
          <a:xfrm>
            <a:off x="7641939" y="3651971"/>
            <a:ext cx="178492" cy="275990"/>
            <a:chOff x="8615101" y="3738687"/>
            <a:chExt cx="207573" cy="320956"/>
          </a:xfrm>
        </p:grpSpPr>
        <p:sp>
          <p:nvSpPr>
            <p:cNvPr id="3322" name="Google Shape;3322;p6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5" name="Google Shape;3325;p68"/>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6" name="Google Shape;3326;p68"/>
          <p:cNvGrpSpPr/>
          <p:nvPr/>
        </p:nvGrpSpPr>
        <p:grpSpPr>
          <a:xfrm>
            <a:off x="6036644" y="3773459"/>
            <a:ext cx="557670" cy="511283"/>
            <a:chOff x="6015419" y="3716859"/>
            <a:chExt cx="557671" cy="511283"/>
          </a:xfrm>
        </p:grpSpPr>
        <p:sp>
          <p:nvSpPr>
            <p:cNvPr id="3327" name="Google Shape;3327;p6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8" name="Google Shape;3328;p68"/>
            <p:cNvGrpSpPr/>
            <p:nvPr/>
          </p:nvGrpSpPr>
          <p:grpSpPr>
            <a:xfrm>
              <a:off x="6036094" y="3716980"/>
              <a:ext cx="529860" cy="510468"/>
              <a:chOff x="6036094" y="3716980"/>
              <a:chExt cx="529860" cy="510468"/>
            </a:xfrm>
          </p:grpSpPr>
          <p:sp>
            <p:nvSpPr>
              <p:cNvPr id="3329" name="Google Shape;3329;p6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9" name="Google Shape;3339;p68"/>
          <p:cNvGrpSpPr/>
          <p:nvPr/>
        </p:nvGrpSpPr>
        <p:grpSpPr>
          <a:xfrm>
            <a:off x="6665529" y="3130228"/>
            <a:ext cx="576302" cy="511871"/>
            <a:chOff x="6644304" y="3073628"/>
            <a:chExt cx="576302" cy="511871"/>
          </a:xfrm>
        </p:grpSpPr>
        <p:sp>
          <p:nvSpPr>
            <p:cNvPr id="3340" name="Google Shape;3340;p6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1" name="Google Shape;3341;p68"/>
            <p:cNvGrpSpPr/>
            <p:nvPr/>
          </p:nvGrpSpPr>
          <p:grpSpPr>
            <a:xfrm>
              <a:off x="6712169" y="3085440"/>
              <a:ext cx="481622" cy="494913"/>
              <a:chOff x="6712169" y="3085440"/>
              <a:chExt cx="481622" cy="494913"/>
            </a:xfrm>
          </p:grpSpPr>
          <p:sp>
            <p:nvSpPr>
              <p:cNvPr id="3342" name="Google Shape;3342;p6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7" name="Google Shape;3347;p6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0" name="Google Shape;3350;p68"/>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1" name="Google Shape;3351;p68"/>
          <p:cNvGrpSpPr/>
          <p:nvPr/>
        </p:nvGrpSpPr>
        <p:grpSpPr>
          <a:xfrm>
            <a:off x="6673379" y="3773223"/>
            <a:ext cx="560631" cy="511352"/>
            <a:chOff x="6652154" y="3716623"/>
            <a:chExt cx="560631" cy="511352"/>
          </a:xfrm>
        </p:grpSpPr>
        <p:sp>
          <p:nvSpPr>
            <p:cNvPr id="3352" name="Google Shape;3352;p6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3" name="Google Shape;3353;p68"/>
            <p:cNvGrpSpPr/>
            <p:nvPr/>
          </p:nvGrpSpPr>
          <p:grpSpPr>
            <a:xfrm>
              <a:off x="6669657" y="3716715"/>
              <a:ext cx="466779" cy="464290"/>
              <a:chOff x="6669657" y="3716715"/>
              <a:chExt cx="466779" cy="464290"/>
            </a:xfrm>
          </p:grpSpPr>
          <p:sp>
            <p:nvSpPr>
              <p:cNvPr id="3354" name="Google Shape;3354;p6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7" name="Google Shape;3367;p68"/>
          <p:cNvGrpSpPr/>
          <p:nvPr/>
        </p:nvGrpSpPr>
        <p:grpSpPr>
          <a:xfrm>
            <a:off x="7867470" y="4054631"/>
            <a:ext cx="187557" cy="187557"/>
            <a:chOff x="8565775" y="671075"/>
            <a:chExt cx="441000" cy="441000"/>
          </a:xfrm>
        </p:grpSpPr>
        <p:sp>
          <p:nvSpPr>
            <p:cNvPr id="3368" name="Google Shape;3368;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0" name="Google Shape;3370;p68"/>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8"/>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2" name="Google Shape;3372;p68"/>
          <p:cNvGrpSpPr/>
          <p:nvPr/>
        </p:nvGrpSpPr>
        <p:grpSpPr>
          <a:xfrm>
            <a:off x="6021325" y="3132850"/>
            <a:ext cx="587871" cy="512373"/>
            <a:chOff x="6000100" y="3076250"/>
            <a:chExt cx="587871" cy="512373"/>
          </a:xfrm>
        </p:grpSpPr>
        <p:sp>
          <p:nvSpPr>
            <p:cNvPr id="3373" name="Google Shape;3373;p6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4" name="Google Shape;3374;p68"/>
            <p:cNvGrpSpPr/>
            <p:nvPr/>
          </p:nvGrpSpPr>
          <p:grpSpPr>
            <a:xfrm>
              <a:off x="6031360" y="3076713"/>
              <a:ext cx="539107" cy="480965"/>
              <a:chOff x="6031360" y="3076713"/>
              <a:chExt cx="539107" cy="480965"/>
            </a:xfrm>
          </p:grpSpPr>
          <p:sp>
            <p:nvSpPr>
              <p:cNvPr id="3375" name="Google Shape;3375;p6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82" name="Google Shape;3382;p68"/>
          <p:cNvGrpSpPr/>
          <p:nvPr/>
        </p:nvGrpSpPr>
        <p:grpSpPr>
          <a:xfrm>
            <a:off x="3597785" y="3065882"/>
            <a:ext cx="2241344" cy="1330656"/>
            <a:chOff x="3597785" y="3065882"/>
            <a:chExt cx="2241344" cy="1330656"/>
          </a:xfrm>
        </p:grpSpPr>
        <p:grpSp>
          <p:nvGrpSpPr>
            <p:cNvPr id="3383" name="Google Shape;3383;p68"/>
            <p:cNvGrpSpPr/>
            <p:nvPr/>
          </p:nvGrpSpPr>
          <p:grpSpPr>
            <a:xfrm>
              <a:off x="5296908" y="3937355"/>
              <a:ext cx="143198" cy="32380"/>
              <a:chOff x="5296908" y="3937355"/>
              <a:chExt cx="143198" cy="32380"/>
            </a:xfrm>
          </p:grpSpPr>
          <p:sp>
            <p:nvSpPr>
              <p:cNvPr id="3384" name="Google Shape;3384;p6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5" name="Google Shape;3385;p68"/>
              <p:cNvGrpSpPr/>
              <p:nvPr/>
            </p:nvGrpSpPr>
            <p:grpSpPr>
              <a:xfrm>
                <a:off x="5402331" y="3937355"/>
                <a:ext cx="37776" cy="32380"/>
                <a:chOff x="5402331" y="3937355"/>
                <a:chExt cx="37776" cy="32380"/>
              </a:xfrm>
            </p:grpSpPr>
            <p:sp>
              <p:nvSpPr>
                <p:cNvPr id="3386" name="Google Shape;3386;p6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8" name="Google Shape;3388;p68"/>
              <p:cNvGrpSpPr/>
              <p:nvPr/>
            </p:nvGrpSpPr>
            <p:grpSpPr>
              <a:xfrm>
                <a:off x="5296908" y="3937355"/>
                <a:ext cx="37783" cy="32380"/>
                <a:chOff x="5296908" y="3937355"/>
                <a:chExt cx="37783" cy="32380"/>
              </a:xfrm>
            </p:grpSpPr>
            <p:sp>
              <p:nvSpPr>
                <p:cNvPr id="3389" name="Google Shape;3389;p6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91" name="Google Shape;3391;p68"/>
            <p:cNvGrpSpPr/>
            <p:nvPr/>
          </p:nvGrpSpPr>
          <p:grpSpPr>
            <a:xfrm>
              <a:off x="4724163" y="3119631"/>
              <a:ext cx="120838" cy="84218"/>
              <a:chOff x="4724163" y="3119631"/>
              <a:chExt cx="120838" cy="84218"/>
            </a:xfrm>
          </p:grpSpPr>
          <p:grpSp>
            <p:nvGrpSpPr>
              <p:cNvPr id="3392" name="Google Shape;3392;p68"/>
              <p:cNvGrpSpPr/>
              <p:nvPr/>
            </p:nvGrpSpPr>
            <p:grpSpPr>
              <a:xfrm>
                <a:off x="4746712" y="3132773"/>
                <a:ext cx="86869" cy="56424"/>
                <a:chOff x="4746712" y="3132773"/>
                <a:chExt cx="86869" cy="56424"/>
              </a:xfrm>
            </p:grpSpPr>
            <p:sp>
              <p:nvSpPr>
                <p:cNvPr id="3393" name="Google Shape;3393;p6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5" name="Google Shape;3395;p68"/>
              <p:cNvGrpSpPr/>
              <p:nvPr/>
            </p:nvGrpSpPr>
            <p:grpSpPr>
              <a:xfrm>
                <a:off x="4773634" y="3143336"/>
                <a:ext cx="37776" cy="32451"/>
                <a:chOff x="4773634" y="3143336"/>
                <a:chExt cx="37776" cy="32451"/>
              </a:xfrm>
            </p:grpSpPr>
            <p:sp>
              <p:nvSpPr>
                <p:cNvPr id="3396" name="Google Shape;3396;p6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8" name="Google Shape;3398;p68"/>
              <p:cNvGrpSpPr/>
              <p:nvPr/>
            </p:nvGrpSpPr>
            <p:grpSpPr>
              <a:xfrm>
                <a:off x="4724163" y="3131248"/>
                <a:ext cx="37776" cy="32459"/>
                <a:chOff x="4724163" y="3131248"/>
                <a:chExt cx="37776" cy="32459"/>
              </a:xfrm>
            </p:grpSpPr>
            <p:sp>
              <p:nvSpPr>
                <p:cNvPr id="3399" name="Google Shape;3399;p6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1" name="Google Shape;3401;p68"/>
              <p:cNvGrpSpPr/>
              <p:nvPr/>
            </p:nvGrpSpPr>
            <p:grpSpPr>
              <a:xfrm>
                <a:off x="4755081" y="3176054"/>
                <a:ext cx="32357" cy="27795"/>
                <a:chOff x="4755081" y="3176054"/>
                <a:chExt cx="32357" cy="27795"/>
              </a:xfrm>
            </p:grpSpPr>
            <p:sp>
              <p:nvSpPr>
                <p:cNvPr id="3402" name="Google Shape;3402;p6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4" name="Google Shape;3404;p68"/>
              <p:cNvGrpSpPr/>
              <p:nvPr/>
            </p:nvGrpSpPr>
            <p:grpSpPr>
              <a:xfrm>
                <a:off x="4812550" y="3119631"/>
                <a:ext cx="32451" cy="27803"/>
                <a:chOff x="4812550" y="3119631"/>
                <a:chExt cx="32451" cy="27803"/>
              </a:xfrm>
            </p:grpSpPr>
            <p:sp>
              <p:nvSpPr>
                <p:cNvPr id="3405" name="Google Shape;3405;p6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07" name="Google Shape;3407;p68"/>
            <p:cNvGrpSpPr/>
            <p:nvPr/>
          </p:nvGrpSpPr>
          <p:grpSpPr>
            <a:xfrm>
              <a:off x="5382826" y="4027197"/>
              <a:ext cx="268967" cy="250422"/>
              <a:chOff x="5382826" y="4027197"/>
              <a:chExt cx="268967" cy="250422"/>
            </a:xfrm>
          </p:grpSpPr>
          <p:grpSp>
            <p:nvGrpSpPr>
              <p:cNvPr id="3408" name="Google Shape;3408;p68"/>
              <p:cNvGrpSpPr/>
              <p:nvPr/>
            </p:nvGrpSpPr>
            <p:grpSpPr>
              <a:xfrm>
                <a:off x="5405280" y="4042510"/>
                <a:ext cx="237570" cy="218647"/>
                <a:chOff x="5405280" y="4042510"/>
                <a:chExt cx="237570" cy="218647"/>
              </a:xfrm>
            </p:grpSpPr>
            <p:sp>
              <p:nvSpPr>
                <p:cNvPr id="3409" name="Google Shape;3409;p6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5" name="Google Shape;3415;p68"/>
              <p:cNvGrpSpPr/>
              <p:nvPr/>
            </p:nvGrpSpPr>
            <p:grpSpPr>
              <a:xfrm>
                <a:off x="5382826" y="4125549"/>
                <a:ext cx="37776" cy="32380"/>
                <a:chOff x="5382826" y="4125549"/>
                <a:chExt cx="37776" cy="32380"/>
              </a:xfrm>
            </p:grpSpPr>
            <p:sp>
              <p:nvSpPr>
                <p:cNvPr id="3416" name="Google Shape;3416;p6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8" name="Google Shape;3418;p68"/>
              <p:cNvGrpSpPr/>
              <p:nvPr/>
            </p:nvGrpSpPr>
            <p:grpSpPr>
              <a:xfrm>
                <a:off x="5475680" y="4195587"/>
                <a:ext cx="37783" cy="32364"/>
                <a:chOff x="5475680" y="4195587"/>
                <a:chExt cx="37783" cy="32364"/>
              </a:xfrm>
            </p:grpSpPr>
            <p:sp>
              <p:nvSpPr>
                <p:cNvPr id="3419" name="Google Shape;3419;p6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1" name="Google Shape;3421;p68"/>
              <p:cNvGrpSpPr/>
              <p:nvPr/>
            </p:nvGrpSpPr>
            <p:grpSpPr>
              <a:xfrm>
                <a:off x="5532575" y="4027197"/>
                <a:ext cx="33308" cy="32262"/>
                <a:chOff x="5532575" y="4027197"/>
                <a:chExt cx="33308" cy="32262"/>
              </a:xfrm>
            </p:grpSpPr>
            <p:sp>
              <p:nvSpPr>
                <p:cNvPr id="3422" name="Google Shape;3422;p6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4" name="Google Shape;3424;p68"/>
              <p:cNvGrpSpPr/>
              <p:nvPr/>
            </p:nvGrpSpPr>
            <p:grpSpPr>
              <a:xfrm>
                <a:off x="5590706" y="4245348"/>
                <a:ext cx="33497" cy="32270"/>
                <a:chOff x="5590706" y="4245348"/>
                <a:chExt cx="33497" cy="32270"/>
              </a:xfrm>
            </p:grpSpPr>
            <p:sp>
              <p:nvSpPr>
                <p:cNvPr id="3425" name="Google Shape;3425;p6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7" name="Google Shape;3427;p68"/>
              <p:cNvGrpSpPr/>
              <p:nvPr/>
            </p:nvGrpSpPr>
            <p:grpSpPr>
              <a:xfrm>
                <a:off x="5618681" y="4109677"/>
                <a:ext cx="33112" cy="32357"/>
                <a:chOff x="5618681" y="4109677"/>
                <a:chExt cx="33112" cy="32357"/>
              </a:xfrm>
            </p:grpSpPr>
            <p:sp>
              <p:nvSpPr>
                <p:cNvPr id="3428" name="Google Shape;3428;p6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0" name="Google Shape;3430;p68"/>
              <p:cNvGrpSpPr/>
              <p:nvPr/>
            </p:nvGrpSpPr>
            <p:grpSpPr>
              <a:xfrm>
                <a:off x="5479298" y="4128262"/>
                <a:ext cx="31405" cy="26906"/>
                <a:chOff x="5479298" y="4128262"/>
                <a:chExt cx="31405" cy="26906"/>
              </a:xfrm>
            </p:grpSpPr>
            <p:sp>
              <p:nvSpPr>
                <p:cNvPr id="3431" name="Google Shape;3431;p6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3" name="Google Shape;3433;p68"/>
              <p:cNvGrpSpPr/>
              <p:nvPr/>
            </p:nvGrpSpPr>
            <p:grpSpPr>
              <a:xfrm>
                <a:off x="5582903" y="4180116"/>
                <a:ext cx="31499" cy="26898"/>
                <a:chOff x="5582903" y="4180116"/>
                <a:chExt cx="31499" cy="26898"/>
              </a:xfrm>
            </p:grpSpPr>
            <p:sp>
              <p:nvSpPr>
                <p:cNvPr id="3434" name="Google Shape;3434;p6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6" name="Google Shape;3436;p68"/>
            <p:cNvGrpSpPr/>
            <p:nvPr/>
          </p:nvGrpSpPr>
          <p:grpSpPr>
            <a:xfrm>
              <a:off x="3977681" y="3230323"/>
              <a:ext cx="94584" cy="84085"/>
              <a:chOff x="3977681" y="3230323"/>
              <a:chExt cx="94584" cy="84085"/>
            </a:xfrm>
          </p:grpSpPr>
          <p:grpSp>
            <p:nvGrpSpPr>
              <p:cNvPr id="3437" name="Google Shape;3437;p68"/>
              <p:cNvGrpSpPr/>
              <p:nvPr/>
            </p:nvGrpSpPr>
            <p:grpSpPr>
              <a:xfrm>
                <a:off x="4000135" y="3243041"/>
                <a:ext cx="59570" cy="57186"/>
                <a:chOff x="4000135" y="3243041"/>
                <a:chExt cx="59570" cy="57186"/>
              </a:xfrm>
            </p:grpSpPr>
            <p:sp>
              <p:nvSpPr>
                <p:cNvPr id="3438" name="Google Shape;3438;p6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1" name="Google Shape;3441;p68"/>
              <p:cNvGrpSpPr/>
              <p:nvPr/>
            </p:nvGrpSpPr>
            <p:grpSpPr>
              <a:xfrm>
                <a:off x="3977681" y="3245872"/>
                <a:ext cx="37783" cy="32380"/>
                <a:chOff x="3977681" y="3245872"/>
                <a:chExt cx="37783" cy="32380"/>
              </a:xfrm>
            </p:grpSpPr>
            <p:sp>
              <p:nvSpPr>
                <p:cNvPr id="3442" name="Google Shape;3442;p6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68"/>
              <p:cNvGrpSpPr/>
              <p:nvPr/>
            </p:nvGrpSpPr>
            <p:grpSpPr>
              <a:xfrm>
                <a:off x="4040860" y="3262672"/>
                <a:ext cx="31405" cy="27001"/>
                <a:chOff x="4040860" y="3262672"/>
                <a:chExt cx="31405" cy="27001"/>
              </a:xfrm>
            </p:grpSpPr>
            <p:sp>
              <p:nvSpPr>
                <p:cNvPr id="3445" name="Google Shape;3445;p6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7" name="Google Shape;3447;p68"/>
              <p:cNvGrpSpPr/>
              <p:nvPr/>
            </p:nvGrpSpPr>
            <p:grpSpPr>
              <a:xfrm>
                <a:off x="4021072" y="3230323"/>
                <a:ext cx="31397" cy="26906"/>
                <a:chOff x="4021072" y="3230323"/>
                <a:chExt cx="31397" cy="26906"/>
              </a:xfrm>
            </p:grpSpPr>
            <p:sp>
              <p:nvSpPr>
                <p:cNvPr id="3448" name="Google Shape;3448;p6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68"/>
              <p:cNvGrpSpPr/>
              <p:nvPr/>
            </p:nvGrpSpPr>
            <p:grpSpPr>
              <a:xfrm>
                <a:off x="4001472" y="3287462"/>
                <a:ext cx="31499" cy="26945"/>
                <a:chOff x="4001472" y="3287462"/>
                <a:chExt cx="31499" cy="26945"/>
              </a:xfrm>
            </p:grpSpPr>
            <p:sp>
              <p:nvSpPr>
                <p:cNvPr id="3451" name="Google Shape;3451;p6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3" name="Google Shape;3453;p68"/>
            <p:cNvGrpSpPr/>
            <p:nvPr/>
          </p:nvGrpSpPr>
          <p:grpSpPr>
            <a:xfrm>
              <a:off x="4084715" y="3258865"/>
              <a:ext cx="184961" cy="137268"/>
              <a:chOff x="4084715" y="3258865"/>
              <a:chExt cx="184961" cy="137268"/>
            </a:xfrm>
          </p:grpSpPr>
          <p:grpSp>
            <p:nvGrpSpPr>
              <p:cNvPr id="3454" name="Google Shape;3454;p68"/>
              <p:cNvGrpSpPr/>
              <p:nvPr/>
            </p:nvGrpSpPr>
            <p:grpSpPr>
              <a:xfrm>
                <a:off x="4107453" y="3271583"/>
                <a:ext cx="153470" cy="110275"/>
                <a:chOff x="4107453" y="3271583"/>
                <a:chExt cx="153470" cy="110275"/>
              </a:xfrm>
            </p:grpSpPr>
            <p:sp>
              <p:nvSpPr>
                <p:cNvPr id="3455" name="Google Shape;3455;p6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9" name="Google Shape;3459;p68"/>
              <p:cNvGrpSpPr/>
              <p:nvPr/>
            </p:nvGrpSpPr>
            <p:grpSpPr>
              <a:xfrm>
                <a:off x="4136947" y="3258865"/>
                <a:ext cx="31499" cy="27001"/>
                <a:chOff x="4136947" y="3258865"/>
                <a:chExt cx="31499" cy="27001"/>
              </a:xfrm>
            </p:grpSpPr>
            <p:sp>
              <p:nvSpPr>
                <p:cNvPr id="3460" name="Google Shape;3460;p6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68"/>
              <p:cNvGrpSpPr/>
              <p:nvPr/>
            </p:nvGrpSpPr>
            <p:grpSpPr>
              <a:xfrm>
                <a:off x="4084715" y="3266478"/>
                <a:ext cx="31468" cy="26898"/>
                <a:chOff x="4084715" y="3266478"/>
                <a:chExt cx="31468" cy="26898"/>
              </a:xfrm>
            </p:grpSpPr>
            <p:sp>
              <p:nvSpPr>
                <p:cNvPr id="3463" name="Google Shape;3463;p6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5" name="Google Shape;3465;p68"/>
              <p:cNvGrpSpPr/>
              <p:nvPr/>
            </p:nvGrpSpPr>
            <p:grpSpPr>
              <a:xfrm>
                <a:off x="4159213" y="3279849"/>
                <a:ext cx="31405" cy="26945"/>
                <a:chOff x="4159213" y="3279849"/>
                <a:chExt cx="31405" cy="26945"/>
              </a:xfrm>
            </p:grpSpPr>
            <p:sp>
              <p:nvSpPr>
                <p:cNvPr id="3466" name="Google Shape;3466;p6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8" name="Google Shape;3468;p68"/>
              <p:cNvGrpSpPr/>
              <p:nvPr/>
            </p:nvGrpSpPr>
            <p:grpSpPr>
              <a:xfrm>
                <a:off x="4201550" y="3266502"/>
                <a:ext cx="31405" cy="26883"/>
                <a:chOff x="4201550" y="3266502"/>
                <a:chExt cx="31405" cy="26883"/>
              </a:xfrm>
            </p:grpSpPr>
            <p:sp>
              <p:nvSpPr>
                <p:cNvPr id="3469" name="Google Shape;3469;p6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68"/>
              <p:cNvGrpSpPr/>
              <p:nvPr/>
            </p:nvGrpSpPr>
            <p:grpSpPr>
              <a:xfrm>
                <a:off x="4201550" y="3338278"/>
                <a:ext cx="31405" cy="26930"/>
                <a:chOff x="4201550" y="3338278"/>
                <a:chExt cx="31405" cy="26930"/>
              </a:xfrm>
            </p:grpSpPr>
            <p:sp>
              <p:nvSpPr>
                <p:cNvPr id="3472" name="Google Shape;3472;p6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68"/>
              <p:cNvGrpSpPr/>
              <p:nvPr/>
            </p:nvGrpSpPr>
            <p:grpSpPr>
              <a:xfrm>
                <a:off x="4238272" y="3369132"/>
                <a:ext cx="31405" cy="27001"/>
                <a:chOff x="4238272" y="3369132"/>
                <a:chExt cx="31405" cy="27001"/>
              </a:xfrm>
            </p:grpSpPr>
            <p:sp>
              <p:nvSpPr>
                <p:cNvPr id="3475" name="Google Shape;3475;p6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7" name="Google Shape;3477;p68"/>
            <p:cNvGrpSpPr/>
            <p:nvPr/>
          </p:nvGrpSpPr>
          <p:grpSpPr>
            <a:xfrm>
              <a:off x="4068639" y="3200169"/>
              <a:ext cx="77643" cy="37272"/>
              <a:chOff x="4068639" y="3200169"/>
              <a:chExt cx="77643" cy="37272"/>
            </a:xfrm>
          </p:grpSpPr>
          <p:sp>
            <p:nvSpPr>
              <p:cNvPr id="3478" name="Google Shape;3478;p6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9" name="Google Shape;3479;p68"/>
              <p:cNvGrpSpPr/>
              <p:nvPr/>
            </p:nvGrpSpPr>
            <p:grpSpPr>
              <a:xfrm>
                <a:off x="4114878" y="3200169"/>
                <a:ext cx="31405" cy="26993"/>
                <a:chOff x="4114878" y="3200169"/>
                <a:chExt cx="31405" cy="26993"/>
              </a:xfrm>
            </p:grpSpPr>
            <p:sp>
              <p:nvSpPr>
                <p:cNvPr id="3480" name="Google Shape;3480;p6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2" name="Google Shape;3482;p68"/>
              <p:cNvGrpSpPr/>
              <p:nvPr/>
            </p:nvGrpSpPr>
            <p:grpSpPr>
              <a:xfrm>
                <a:off x="4068639" y="3210535"/>
                <a:ext cx="31499" cy="26906"/>
                <a:chOff x="4068639" y="3210535"/>
                <a:chExt cx="31499" cy="26906"/>
              </a:xfrm>
            </p:grpSpPr>
            <p:sp>
              <p:nvSpPr>
                <p:cNvPr id="3483" name="Google Shape;3483;p6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85" name="Google Shape;3485;p68"/>
            <p:cNvGrpSpPr/>
            <p:nvPr/>
          </p:nvGrpSpPr>
          <p:grpSpPr>
            <a:xfrm>
              <a:off x="3869702" y="3066935"/>
              <a:ext cx="382664" cy="190294"/>
              <a:chOff x="3869702" y="3066935"/>
              <a:chExt cx="382664" cy="190294"/>
            </a:xfrm>
          </p:grpSpPr>
          <p:grpSp>
            <p:nvGrpSpPr>
              <p:cNvPr id="3486" name="Google Shape;3486;p68"/>
              <p:cNvGrpSpPr/>
              <p:nvPr/>
            </p:nvGrpSpPr>
            <p:grpSpPr>
              <a:xfrm>
                <a:off x="3888633" y="3082351"/>
                <a:ext cx="351172" cy="160698"/>
                <a:chOff x="3888633" y="3082351"/>
                <a:chExt cx="351172" cy="160698"/>
              </a:xfrm>
            </p:grpSpPr>
            <p:sp>
              <p:nvSpPr>
                <p:cNvPr id="3487" name="Google Shape;3487;p6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3" name="Google Shape;3493;p68"/>
              <p:cNvGrpSpPr/>
              <p:nvPr/>
            </p:nvGrpSpPr>
            <p:grpSpPr>
              <a:xfrm>
                <a:off x="4143703" y="3066935"/>
                <a:ext cx="37783" cy="32357"/>
                <a:chOff x="4143703" y="3066935"/>
                <a:chExt cx="37783" cy="32357"/>
              </a:xfrm>
            </p:grpSpPr>
            <p:sp>
              <p:nvSpPr>
                <p:cNvPr id="3494" name="Google Shape;3494;p6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6" name="Google Shape;3496;p68"/>
              <p:cNvGrpSpPr/>
              <p:nvPr/>
            </p:nvGrpSpPr>
            <p:grpSpPr>
              <a:xfrm>
                <a:off x="4044565" y="3103563"/>
                <a:ext cx="37783" cy="32451"/>
                <a:chOff x="4044565" y="3103563"/>
                <a:chExt cx="37783" cy="32451"/>
              </a:xfrm>
            </p:grpSpPr>
            <p:sp>
              <p:nvSpPr>
                <p:cNvPr id="3497" name="Google Shape;3497;p6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9" name="Google Shape;3499;p68"/>
              <p:cNvGrpSpPr/>
              <p:nvPr/>
            </p:nvGrpSpPr>
            <p:grpSpPr>
              <a:xfrm>
                <a:off x="4017454" y="3188237"/>
                <a:ext cx="37776" cy="32357"/>
                <a:chOff x="4017454" y="3188237"/>
                <a:chExt cx="37776" cy="32357"/>
              </a:xfrm>
            </p:grpSpPr>
            <p:sp>
              <p:nvSpPr>
                <p:cNvPr id="3500" name="Google Shape;3500;p6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2" name="Google Shape;3502;p68"/>
              <p:cNvGrpSpPr/>
              <p:nvPr/>
            </p:nvGrpSpPr>
            <p:grpSpPr>
              <a:xfrm>
                <a:off x="3921548" y="3157509"/>
                <a:ext cx="37783" cy="32357"/>
                <a:chOff x="3921548" y="3157509"/>
                <a:chExt cx="37783" cy="32357"/>
              </a:xfrm>
            </p:grpSpPr>
            <p:sp>
              <p:nvSpPr>
                <p:cNvPr id="3503" name="Google Shape;3503;p6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5" name="Google Shape;3505;p68"/>
              <p:cNvGrpSpPr/>
              <p:nvPr/>
            </p:nvGrpSpPr>
            <p:grpSpPr>
              <a:xfrm>
                <a:off x="3939056" y="3211620"/>
                <a:ext cx="37783" cy="32380"/>
                <a:chOff x="3939056" y="3211620"/>
                <a:chExt cx="37783" cy="32380"/>
              </a:xfrm>
            </p:grpSpPr>
            <p:sp>
              <p:nvSpPr>
                <p:cNvPr id="3506" name="Google Shape;3506;p6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8" name="Google Shape;3508;p68"/>
              <p:cNvGrpSpPr/>
              <p:nvPr/>
            </p:nvGrpSpPr>
            <p:grpSpPr>
              <a:xfrm>
                <a:off x="4176240" y="3136965"/>
                <a:ext cx="31405" cy="26930"/>
                <a:chOff x="4176240" y="3136965"/>
                <a:chExt cx="31405" cy="26930"/>
              </a:xfrm>
            </p:grpSpPr>
            <p:sp>
              <p:nvSpPr>
                <p:cNvPr id="3509" name="Google Shape;3509;p6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1" name="Google Shape;3511;p68"/>
              <p:cNvGrpSpPr/>
              <p:nvPr/>
            </p:nvGrpSpPr>
            <p:grpSpPr>
              <a:xfrm>
                <a:off x="4133148" y="3152593"/>
                <a:ext cx="31499" cy="27001"/>
                <a:chOff x="4133148" y="3152593"/>
                <a:chExt cx="31499" cy="27001"/>
              </a:xfrm>
            </p:grpSpPr>
            <p:sp>
              <p:nvSpPr>
                <p:cNvPr id="3512" name="Google Shape;3512;p6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4" name="Google Shape;3514;p68"/>
              <p:cNvGrpSpPr/>
              <p:nvPr/>
            </p:nvGrpSpPr>
            <p:grpSpPr>
              <a:xfrm>
                <a:off x="4220866" y="3073534"/>
                <a:ext cx="31499" cy="26898"/>
                <a:chOff x="4220866" y="3073534"/>
                <a:chExt cx="31499" cy="26898"/>
              </a:xfrm>
            </p:grpSpPr>
            <p:sp>
              <p:nvSpPr>
                <p:cNvPr id="3515" name="Google Shape;3515;p6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7" name="Google Shape;3517;p68"/>
              <p:cNvGrpSpPr/>
              <p:nvPr/>
            </p:nvGrpSpPr>
            <p:grpSpPr>
              <a:xfrm>
                <a:off x="3869702" y="3230323"/>
                <a:ext cx="31499" cy="26906"/>
                <a:chOff x="3869702" y="3230323"/>
                <a:chExt cx="31499" cy="26906"/>
              </a:xfrm>
            </p:grpSpPr>
            <p:sp>
              <p:nvSpPr>
                <p:cNvPr id="3518" name="Google Shape;3518;p6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0" name="Google Shape;3520;p68"/>
            <p:cNvGrpSpPr/>
            <p:nvPr/>
          </p:nvGrpSpPr>
          <p:grpSpPr>
            <a:xfrm>
              <a:off x="4271383" y="3065882"/>
              <a:ext cx="304556" cy="341663"/>
              <a:chOff x="4271383" y="3065882"/>
              <a:chExt cx="304556" cy="341663"/>
            </a:xfrm>
          </p:grpSpPr>
          <p:grpSp>
            <p:nvGrpSpPr>
              <p:cNvPr id="3521" name="Google Shape;3521;p68"/>
              <p:cNvGrpSpPr/>
              <p:nvPr/>
            </p:nvGrpSpPr>
            <p:grpSpPr>
              <a:xfrm>
                <a:off x="4293838" y="3078639"/>
                <a:ext cx="269353" cy="311973"/>
                <a:chOff x="4293838" y="3078639"/>
                <a:chExt cx="269353" cy="311973"/>
              </a:xfrm>
            </p:grpSpPr>
            <p:sp>
              <p:nvSpPr>
                <p:cNvPr id="3522" name="Google Shape;3522;p6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9" name="Google Shape;3539;p68"/>
              <p:cNvGrpSpPr/>
              <p:nvPr/>
            </p:nvGrpSpPr>
            <p:grpSpPr>
              <a:xfrm>
                <a:off x="4538164" y="3342061"/>
                <a:ext cx="37776" cy="32380"/>
                <a:chOff x="4538164" y="3342061"/>
                <a:chExt cx="37776" cy="32380"/>
              </a:xfrm>
            </p:grpSpPr>
            <p:sp>
              <p:nvSpPr>
                <p:cNvPr id="3540" name="Google Shape;3540;p6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2" name="Google Shape;3542;p68"/>
              <p:cNvGrpSpPr/>
              <p:nvPr/>
            </p:nvGrpSpPr>
            <p:grpSpPr>
              <a:xfrm>
                <a:off x="4271383" y="3194742"/>
                <a:ext cx="37783" cy="32420"/>
                <a:chOff x="4271383" y="3194742"/>
                <a:chExt cx="37783" cy="32420"/>
              </a:xfrm>
            </p:grpSpPr>
            <p:sp>
              <p:nvSpPr>
                <p:cNvPr id="3543" name="Google Shape;3543;p6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68"/>
              <p:cNvGrpSpPr/>
              <p:nvPr/>
            </p:nvGrpSpPr>
            <p:grpSpPr>
              <a:xfrm>
                <a:off x="4284416" y="3084058"/>
                <a:ext cx="37783" cy="32357"/>
                <a:chOff x="4284416" y="3084058"/>
                <a:chExt cx="37783" cy="32357"/>
              </a:xfrm>
            </p:grpSpPr>
            <p:sp>
              <p:nvSpPr>
                <p:cNvPr id="3546" name="Google Shape;3546;p6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8" name="Google Shape;3548;p68"/>
              <p:cNvGrpSpPr/>
              <p:nvPr/>
            </p:nvGrpSpPr>
            <p:grpSpPr>
              <a:xfrm>
                <a:off x="4478697" y="3297561"/>
                <a:ext cx="37776" cy="32451"/>
                <a:chOff x="4478697" y="3297561"/>
                <a:chExt cx="37776" cy="32451"/>
              </a:xfrm>
            </p:grpSpPr>
            <p:sp>
              <p:nvSpPr>
                <p:cNvPr id="3549" name="Google Shape;3549;p6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1" name="Google Shape;3551;p68"/>
              <p:cNvGrpSpPr/>
              <p:nvPr/>
            </p:nvGrpSpPr>
            <p:grpSpPr>
              <a:xfrm>
                <a:off x="4411813" y="3331711"/>
                <a:ext cx="37776" cy="32451"/>
                <a:chOff x="4411813" y="3331711"/>
                <a:chExt cx="37776" cy="32451"/>
              </a:xfrm>
            </p:grpSpPr>
            <p:sp>
              <p:nvSpPr>
                <p:cNvPr id="3552" name="Google Shape;3552;p6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4" name="Google Shape;3554;p68"/>
              <p:cNvGrpSpPr/>
              <p:nvPr/>
            </p:nvGrpSpPr>
            <p:grpSpPr>
              <a:xfrm>
                <a:off x="4337984" y="3375188"/>
                <a:ext cx="37776" cy="32357"/>
                <a:chOff x="4337984" y="3375188"/>
                <a:chExt cx="37776" cy="32357"/>
              </a:xfrm>
            </p:grpSpPr>
            <p:sp>
              <p:nvSpPr>
                <p:cNvPr id="3555" name="Google Shape;3555;p6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7" name="Google Shape;3557;p68"/>
              <p:cNvGrpSpPr/>
              <p:nvPr/>
            </p:nvGrpSpPr>
            <p:grpSpPr>
              <a:xfrm>
                <a:off x="4494867" y="3090530"/>
                <a:ext cx="37878" cy="32451"/>
                <a:chOff x="4494867" y="3090530"/>
                <a:chExt cx="37878" cy="32451"/>
              </a:xfrm>
            </p:grpSpPr>
            <p:sp>
              <p:nvSpPr>
                <p:cNvPr id="3558" name="Google Shape;3558;p6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0" name="Google Shape;3560;p68"/>
              <p:cNvGrpSpPr/>
              <p:nvPr/>
            </p:nvGrpSpPr>
            <p:grpSpPr>
              <a:xfrm>
                <a:off x="4525124" y="3207774"/>
                <a:ext cx="37783" cy="32420"/>
                <a:chOff x="4525124" y="3207774"/>
                <a:chExt cx="37783" cy="32420"/>
              </a:xfrm>
            </p:grpSpPr>
            <p:sp>
              <p:nvSpPr>
                <p:cNvPr id="3561" name="Google Shape;3561;p6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3" name="Google Shape;3563;p68"/>
              <p:cNvGrpSpPr/>
              <p:nvPr/>
            </p:nvGrpSpPr>
            <p:grpSpPr>
              <a:xfrm>
                <a:off x="4440544" y="3176479"/>
                <a:ext cx="31499" cy="26898"/>
                <a:chOff x="4440544" y="3176479"/>
                <a:chExt cx="31499" cy="26898"/>
              </a:xfrm>
            </p:grpSpPr>
            <p:sp>
              <p:nvSpPr>
                <p:cNvPr id="3564" name="Google Shape;3564;p6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6" name="Google Shape;3566;p68"/>
              <p:cNvGrpSpPr/>
              <p:nvPr/>
            </p:nvGrpSpPr>
            <p:grpSpPr>
              <a:xfrm>
                <a:off x="4350545" y="3156400"/>
                <a:ext cx="31405" cy="27001"/>
                <a:chOff x="4350545" y="3156400"/>
                <a:chExt cx="31405" cy="27001"/>
              </a:xfrm>
            </p:grpSpPr>
            <p:sp>
              <p:nvSpPr>
                <p:cNvPr id="3567" name="Google Shape;3567;p6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9" name="Google Shape;3569;p68"/>
              <p:cNvGrpSpPr/>
              <p:nvPr/>
            </p:nvGrpSpPr>
            <p:grpSpPr>
              <a:xfrm>
                <a:off x="4376703" y="3255058"/>
                <a:ext cx="31405" cy="27001"/>
                <a:chOff x="4376703" y="3255058"/>
                <a:chExt cx="31405" cy="27001"/>
              </a:xfrm>
            </p:grpSpPr>
            <p:sp>
              <p:nvSpPr>
                <p:cNvPr id="3570" name="Google Shape;3570;p6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68"/>
              <p:cNvGrpSpPr/>
              <p:nvPr/>
            </p:nvGrpSpPr>
            <p:grpSpPr>
              <a:xfrm>
                <a:off x="4331322" y="3283656"/>
                <a:ext cx="31405" cy="26945"/>
                <a:chOff x="4331322" y="3283656"/>
                <a:chExt cx="31405" cy="26945"/>
              </a:xfrm>
            </p:grpSpPr>
            <p:sp>
              <p:nvSpPr>
                <p:cNvPr id="3573" name="Google Shape;3573;p6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5" name="Google Shape;3575;p68"/>
              <p:cNvGrpSpPr/>
              <p:nvPr/>
            </p:nvGrpSpPr>
            <p:grpSpPr>
              <a:xfrm>
                <a:off x="4380510" y="3065882"/>
                <a:ext cx="31405" cy="26938"/>
                <a:chOff x="4380510" y="3065882"/>
                <a:chExt cx="31405" cy="26938"/>
              </a:xfrm>
            </p:grpSpPr>
            <p:sp>
              <p:nvSpPr>
                <p:cNvPr id="3576" name="Google Shape;3576;p6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8" name="Google Shape;3578;p68"/>
            <p:cNvGrpSpPr/>
            <p:nvPr/>
          </p:nvGrpSpPr>
          <p:grpSpPr>
            <a:xfrm>
              <a:off x="4558998" y="3188237"/>
              <a:ext cx="1280131" cy="1052746"/>
              <a:chOff x="4558998" y="3188237"/>
              <a:chExt cx="1280131" cy="1052746"/>
            </a:xfrm>
          </p:grpSpPr>
          <p:sp>
            <p:nvSpPr>
              <p:cNvPr id="3579" name="Google Shape;3579;p6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0" name="Google Shape;3580;p68"/>
              <p:cNvGrpSpPr/>
              <p:nvPr/>
            </p:nvGrpSpPr>
            <p:grpSpPr>
              <a:xfrm>
                <a:off x="4579164" y="3203653"/>
                <a:ext cx="1244833" cy="1020397"/>
                <a:chOff x="4579164" y="3203653"/>
                <a:chExt cx="1244833" cy="1020397"/>
              </a:xfrm>
            </p:grpSpPr>
            <p:sp>
              <p:nvSpPr>
                <p:cNvPr id="3581" name="Google Shape;3581;p6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3" name="Google Shape;3583;p68"/>
                <p:cNvGrpSpPr/>
                <p:nvPr/>
              </p:nvGrpSpPr>
              <p:grpSpPr>
                <a:xfrm>
                  <a:off x="4579164" y="3203653"/>
                  <a:ext cx="1244833" cy="1020397"/>
                  <a:chOff x="4579164" y="3203653"/>
                  <a:chExt cx="1244833" cy="1020397"/>
                </a:xfrm>
              </p:grpSpPr>
              <p:sp>
                <p:nvSpPr>
                  <p:cNvPr id="3584" name="Google Shape;3584;p6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68"/>
                  <p:cNvGrpSpPr/>
                  <p:nvPr/>
                </p:nvGrpSpPr>
                <p:grpSpPr>
                  <a:xfrm>
                    <a:off x="4579164" y="3203653"/>
                    <a:ext cx="1244833" cy="1020397"/>
                    <a:chOff x="4579164" y="3203653"/>
                    <a:chExt cx="1244833" cy="1020397"/>
                  </a:xfrm>
                </p:grpSpPr>
                <p:sp>
                  <p:nvSpPr>
                    <p:cNvPr id="3587" name="Google Shape;3587;p6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5" name="Google Shape;3595;p68"/>
                    <p:cNvGrpSpPr/>
                    <p:nvPr/>
                  </p:nvGrpSpPr>
                  <p:grpSpPr>
                    <a:xfrm>
                      <a:off x="4579164" y="3203653"/>
                      <a:ext cx="1244833" cy="1020397"/>
                      <a:chOff x="4579164" y="3203653"/>
                      <a:chExt cx="1244833" cy="1020397"/>
                    </a:xfrm>
                  </p:grpSpPr>
                  <p:sp>
                    <p:nvSpPr>
                      <p:cNvPr id="3596" name="Google Shape;3596;p6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0" name="Google Shape;3610;p68"/>
                      <p:cNvGrpSpPr/>
                      <p:nvPr/>
                    </p:nvGrpSpPr>
                    <p:grpSpPr>
                      <a:xfrm>
                        <a:off x="4579164" y="3203653"/>
                        <a:ext cx="1244833" cy="1020397"/>
                        <a:chOff x="4579164" y="3203653"/>
                        <a:chExt cx="1244833" cy="1020397"/>
                      </a:xfrm>
                    </p:grpSpPr>
                    <p:sp>
                      <p:nvSpPr>
                        <p:cNvPr id="3611" name="Google Shape;3611;p6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5" name="Google Shape;3635;p68"/>
                        <p:cNvGrpSpPr/>
                        <p:nvPr/>
                      </p:nvGrpSpPr>
                      <p:grpSpPr>
                        <a:xfrm>
                          <a:off x="4579164" y="3203653"/>
                          <a:ext cx="1244833" cy="1020397"/>
                          <a:chOff x="4579164" y="3203653"/>
                          <a:chExt cx="1244833" cy="1020397"/>
                        </a:xfrm>
                      </p:grpSpPr>
                      <p:sp>
                        <p:nvSpPr>
                          <p:cNvPr id="3636" name="Google Shape;3636;p6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7" name="Google Shape;3637;p68"/>
                          <p:cNvGrpSpPr/>
                          <p:nvPr/>
                        </p:nvGrpSpPr>
                        <p:grpSpPr>
                          <a:xfrm>
                            <a:off x="4579164" y="3203653"/>
                            <a:ext cx="1244833" cy="1020397"/>
                            <a:chOff x="4579164" y="3203653"/>
                            <a:chExt cx="1244833" cy="1020397"/>
                          </a:xfrm>
                        </p:grpSpPr>
                        <p:sp>
                          <p:nvSpPr>
                            <p:cNvPr id="3638" name="Google Shape;3638;p6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68"/>
                            <p:cNvGrpSpPr/>
                            <p:nvPr/>
                          </p:nvGrpSpPr>
                          <p:grpSpPr>
                            <a:xfrm>
                              <a:off x="4579164" y="3203653"/>
                              <a:ext cx="1244833" cy="1020397"/>
                              <a:chOff x="4579164" y="3203653"/>
                              <a:chExt cx="1244833" cy="1020397"/>
                            </a:xfrm>
                          </p:grpSpPr>
                          <p:sp>
                            <p:nvSpPr>
                              <p:cNvPr id="3646" name="Google Shape;3646;p6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9" name="Google Shape;3659;p68"/>
                              <p:cNvGrpSpPr/>
                              <p:nvPr/>
                            </p:nvGrpSpPr>
                            <p:grpSpPr>
                              <a:xfrm>
                                <a:off x="4579164" y="3203653"/>
                                <a:ext cx="1244833" cy="1020397"/>
                                <a:chOff x="4579164" y="3203653"/>
                                <a:chExt cx="1244833" cy="1020397"/>
                              </a:xfrm>
                            </p:grpSpPr>
                            <p:sp>
                              <p:nvSpPr>
                                <p:cNvPr id="3660" name="Google Shape;3660;p6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7" name="Google Shape;3667;p68"/>
                                <p:cNvGrpSpPr/>
                                <p:nvPr/>
                              </p:nvGrpSpPr>
                              <p:grpSpPr>
                                <a:xfrm>
                                  <a:off x="4579164" y="3203653"/>
                                  <a:ext cx="1244833" cy="1020397"/>
                                  <a:chOff x="4579164" y="3203653"/>
                                  <a:chExt cx="1244833" cy="1020397"/>
                                </a:xfrm>
                              </p:grpSpPr>
                              <p:sp>
                                <p:nvSpPr>
                                  <p:cNvPr id="3668" name="Google Shape;3668;p6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3" name="Google Shape;3673;p68"/>
                                  <p:cNvGrpSpPr/>
                                  <p:nvPr/>
                                </p:nvGrpSpPr>
                                <p:grpSpPr>
                                  <a:xfrm>
                                    <a:off x="4579164" y="3203653"/>
                                    <a:ext cx="1244833" cy="1020397"/>
                                    <a:chOff x="4579164" y="3203653"/>
                                    <a:chExt cx="1244833" cy="1020397"/>
                                  </a:xfrm>
                                </p:grpSpPr>
                                <p:sp>
                                  <p:nvSpPr>
                                    <p:cNvPr id="3674" name="Google Shape;3674;p6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678" name="Google Shape;3678;p6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81" name="Google Shape;3681;p6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682" name="Google Shape;3682;p68"/>
              <p:cNvGrpSpPr/>
              <p:nvPr/>
            </p:nvGrpSpPr>
            <p:grpSpPr>
              <a:xfrm>
                <a:off x="4595437" y="3598775"/>
                <a:ext cx="37776" cy="32451"/>
                <a:chOff x="4595437" y="3598775"/>
                <a:chExt cx="37776" cy="32451"/>
              </a:xfrm>
            </p:grpSpPr>
            <p:sp>
              <p:nvSpPr>
                <p:cNvPr id="3683" name="Google Shape;3683;p6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5" name="Google Shape;3685;p68"/>
              <p:cNvGrpSpPr/>
              <p:nvPr/>
            </p:nvGrpSpPr>
            <p:grpSpPr>
              <a:xfrm>
                <a:off x="4641864" y="3524443"/>
                <a:ext cx="37776" cy="32380"/>
                <a:chOff x="4641864" y="3524443"/>
                <a:chExt cx="37776" cy="32380"/>
              </a:xfrm>
            </p:grpSpPr>
            <p:sp>
              <p:nvSpPr>
                <p:cNvPr id="3686" name="Google Shape;3686;p6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8" name="Google Shape;3688;p68"/>
              <p:cNvGrpSpPr/>
              <p:nvPr/>
            </p:nvGrpSpPr>
            <p:grpSpPr>
              <a:xfrm>
                <a:off x="4648431" y="3893901"/>
                <a:ext cx="37776" cy="32357"/>
                <a:chOff x="4648431" y="3893901"/>
                <a:chExt cx="37776" cy="32357"/>
              </a:xfrm>
            </p:grpSpPr>
            <p:sp>
              <p:nvSpPr>
                <p:cNvPr id="3689" name="Google Shape;3689;p6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1" name="Google Shape;3691;p68"/>
              <p:cNvGrpSpPr/>
              <p:nvPr/>
            </p:nvGrpSpPr>
            <p:grpSpPr>
              <a:xfrm>
                <a:off x="4567752" y="3722908"/>
                <a:ext cx="37870" cy="32380"/>
                <a:chOff x="4567752" y="3722908"/>
                <a:chExt cx="37870" cy="32380"/>
              </a:xfrm>
            </p:grpSpPr>
            <p:sp>
              <p:nvSpPr>
                <p:cNvPr id="3692" name="Google Shape;3692;p6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68"/>
              <p:cNvGrpSpPr/>
              <p:nvPr/>
            </p:nvGrpSpPr>
            <p:grpSpPr>
              <a:xfrm>
                <a:off x="4617506" y="3652052"/>
                <a:ext cx="37783" cy="32357"/>
                <a:chOff x="4617506" y="3652052"/>
                <a:chExt cx="37783" cy="32357"/>
              </a:xfrm>
            </p:grpSpPr>
            <p:sp>
              <p:nvSpPr>
                <p:cNvPr id="3695" name="Google Shape;3695;p6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7" name="Google Shape;3697;p68"/>
              <p:cNvGrpSpPr/>
              <p:nvPr/>
            </p:nvGrpSpPr>
            <p:grpSpPr>
              <a:xfrm>
                <a:off x="4739005" y="3554149"/>
                <a:ext cx="37870" cy="32357"/>
                <a:chOff x="4739005" y="3554149"/>
                <a:chExt cx="37870" cy="32357"/>
              </a:xfrm>
            </p:grpSpPr>
            <p:sp>
              <p:nvSpPr>
                <p:cNvPr id="3698" name="Google Shape;3698;p6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0" name="Google Shape;3700;p68"/>
              <p:cNvGrpSpPr/>
              <p:nvPr/>
            </p:nvGrpSpPr>
            <p:grpSpPr>
              <a:xfrm>
                <a:off x="4806557" y="3630258"/>
                <a:ext cx="37776" cy="32364"/>
                <a:chOff x="4806557" y="3630258"/>
                <a:chExt cx="37776" cy="32364"/>
              </a:xfrm>
            </p:grpSpPr>
            <p:sp>
              <p:nvSpPr>
                <p:cNvPr id="3701" name="Google Shape;3701;p6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68"/>
              <p:cNvGrpSpPr/>
              <p:nvPr/>
            </p:nvGrpSpPr>
            <p:grpSpPr>
              <a:xfrm>
                <a:off x="4737007" y="4004357"/>
                <a:ext cx="37870" cy="32357"/>
                <a:chOff x="4737007" y="4004357"/>
                <a:chExt cx="37870" cy="32357"/>
              </a:xfrm>
            </p:grpSpPr>
            <p:sp>
              <p:nvSpPr>
                <p:cNvPr id="3704" name="Google Shape;3704;p6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6" name="Google Shape;3706;p68"/>
              <p:cNvGrpSpPr/>
              <p:nvPr/>
            </p:nvGrpSpPr>
            <p:grpSpPr>
              <a:xfrm>
                <a:off x="4773634" y="4208627"/>
                <a:ext cx="37776" cy="32357"/>
                <a:chOff x="4773634" y="4208627"/>
                <a:chExt cx="37776" cy="32357"/>
              </a:xfrm>
            </p:grpSpPr>
            <p:sp>
              <p:nvSpPr>
                <p:cNvPr id="3707" name="Google Shape;3707;p6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9" name="Google Shape;3709;p68"/>
              <p:cNvGrpSpPr/>
              <p:nvPr/>
            </p:nvGrpSpPr>
            <p:grpSpPr>
              <a:xfrm>
                <a:off x="4888282" y="4074764"/>
                <a:ext cx="37776" cy="32451"/>
                <a:chOff x="4888282" y="4074764"/>
                <a:chExt cx="37776" cy="32451"/>
              </a:xfrm>
            </p:grpSpPr>
            <p:sp>
              <p:nvSpPr>
                <p:cNvPr id="3710" name="Google Shape;3710;p6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2" name="Google Shape;3712;p68"/>
              <p:cNvGrpSpPr/>
              <p:nvPr/>
            </p:nvGrpSpPr>
            <p:grpSpPr>
              <a:xfrm>
                <a:off x="4901315" y="3804271"/>
                <a:ext cx="37776" cy="32364"/>
                <a:chOff x="4901315" y="3804271"/>
                <a:chExt cx="37776" cy="32364"/>
              </a:xfrm>
            </p:grpSpPr>
            <p:sp>
              <p:nvSpPr>
                <p:cNvPr id="3713" name="Google Shape;3713;p6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5" name="Google Shape;3715;p68"/>
              <p:cNvGrpSpPr/>
              <p:nvPr/>
            </p:nvGrpSpPr>
            <p:grpSpPr>
              <a:xfrm>
                <a:off x="4866394" y="3715035"/>
                <a:ext cx="37846" cy="32357"/>
                <a:chOff x="4866394" y="3715035"/>
                <a:chExt cx="37846" cy="32357"/>
              </a:xfrm>
            </p:grpSpPr>
            <p:sp>
              <p:nvSpPr>
                <p:cNvPr id="3716" name="Google Shape;3716;p6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8" name="Google Shape;3718;p68"/>
              <p:cNvGrpSpPr/>
              <p:nvPr/>
            </p:nvGrpSpPr>
            <p:grpSpPr>
              <a:xfrm>
                <a:off x="4979233" y="3839798"/>
                <a:ext cx="37878" cy="32420"/>
                <a:chOff x="4979233" y="3839798"/>
                <a:chExt cx="37878" cy="32420"/>
              </a:xfrm>
            </p:grpSpPr>
            <p:sp>
              <p:nvSpPr>
                <p:cNvPr id="3719" name="Google Shape;3719;p6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1" name="Google Shape;3721;p68"/>
              <p:cNvGrpSpPr/>
              <p:nvPr/>
            </p:nvGrpSpPr>
            <p:grpSpPr>
              <a:xfrm>
                <a:off x="4790662" y="3679147"/>
                <a:ext cx="37783" cy="32380"/>
                <a:chOff x="4790662" y="3679147"/>
                <a:chExt cx="37783" cy="32380"/>
              </a:xfrm>
            </p:grpSpPr>
            <p:sp>
              <p:nvSpPr>
                <p:cNvPr id="3722" name="Google Shape;3722;p6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68"/>
              <p:cNvGrpSpPr/>
              <p:nvPr/>
            </p:nvGrpSpPr>
            <p:grpSpPr>
              <a:xfrm>
                <a:off x="4857263" y="3557861"/>
                <a:ext cx="37776" cy="32357"/>
                <a:chOff x="4857263" y="3557861"/>
                <a:chExt cx="37776" cy="32357"/>
              </a:xfrm>
            </p:grpSpPr>
            <p:sp>
              <p:nvSpPr>
                <p:cNvPr id="3725" name="Google Shape;3725;p6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7" name="Google Shape;3727;p68"/>
              <p:cNvGrpSpPr/>
              <p:nvPr/>
            </p:nvGrpSpPr>
            <p:grpSpPr>
              <a:xfrm>
                <a:off x="4883902" y="3648033"/>
                <a:ext cx="37783" cy="32380"/>
                <a:chOff x="4883902" y="3648033"/>
                <a:chExt cx="37783" cy="32380"/>
              </a:xfrm>
            </p:grpSpPr>
            <p:sp>
              <p:nvSpPr>
                <p:cNvPr id="3728" name="Google Shape;3728;p6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0" name="Google Shape;3730;p68"/>
              <p:cNvGrpSpPr/>
              <p:nvPr/>
            </p:nvGrpSpPr>
            <p:grpSpPr>
              <a:xfrm>
                <a:off x="4907780" y="3347220"/>
                <a:ext cx="37878" cy="32357"/>
                <a:chOff x="4907780" y="3347220"/>
                <a:chExt cx="37878" cy="32357"/>
              </a:xfrm>
            </p:grpSpPr>
            <p:sp>
              <p:nvSpPr>
                <p:cNvPr id="3731" name="Google Shape;3731;p6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3" name="Google Shape;3733;p68"/>
              <p:cNvGrpSpPr/>
              <p:nvPr/>
            </p:nvGrpSpPr>
            <p:grpSpPr>
              <a:xfrm>
                <a:off x="5065048" y="3738150"/>
                <a:ext cx="37783" cy="32364"/>
                <a:chOff x="5065048" y="3738150"/>
                <a:chExt cx="37783" cy="32364"/>
              </a:xfrm>
            </p:grpSpPr>
            <p:sp>
              <p:nvSpPr>
                <p:cNvPr id="3734" name="Google Shape;3734;p6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6" name="Google Shape;3736;p68"/>
              <p:cNvGrpSpPr/>
              <p:nvPr/>
            </p:nvGrpSpPr>
            <p:grpSpPr>
              <a:xfrm>
                <a:off x="5071616" y="3284615"/>
                <a:ext cx="37783" cy="32357"/>
                <a:chOff x="5071616" y="3284615"/>
                <a:chExt cx="37783" cy="32357"/>
              </a:xfrm>
            </p:grpSpPr>
            <p:sp>
              <p:nvSpPr>
                <p:cNvPr id="3737" name="Google Shape;3737;p6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9" name="Google Shape;3739;p68"/>
              <p:cNvGrpSpPr/>
              <p:nvPr/>
            </p:nvGrpSpPr>
            <p:grpSpPr>
              <a:xfrm>
                <a:off x="5389291" y="3759921"/>
                <a:ext cx="37783" cy="32380"/>
                <a:chOff x="5389291" y="3759921"/>
                <a:chExt cx="37783" cy="32380"/>
              </a:xfrm>
            </p:grpSpPr>
            <p:sp>
              <p:nvSpPr>
                <p:cNvPr id="3740" name="Google Shape;3740;p6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68"/>
              <p:cNvGrpSpPr/>
              <p:nvPr/>
            </p:nvGrpSpPr>
            <p:grpSpPr>
              <a:xfrm>
                <a:off x="5431534" y="3632932"/>
                <a:ext cx="37878" cy="32451"/>
                <a:chOff x="5431534" y="3632932"/>
                <a:chExt cx="37878" cy="32451"/>
              </a:xfrm>
            </p:grpSpPr>
            <p:sp>
              <p:nvSpPr>
                <p:cNvPr id="3743" name="Google Shape;3743;p6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68"/>
              <p:cNvGrpSpPr/>
              <p:nvPr/>
            </p:nvGrpSpPr>
            <p:grpSpPr>
              <a:xfrm>
                <a:off x="5540755" y="3544829"/>
                <a:ext cx="37783" cy="32357"/>
                <a:chOff x="5540755" y="3544829"/>
                <a:chExt cx="37783" cy="32357"/>
              </a:xfrm>
            </p:grpSpPr>
            <p:sp>
              <p:nvSpPr>
                <p:cNvPr id="3746" name="Google Shape;3746;p6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8" name="Google Shape;3748;p68"/>
              <p:cNvGrpSpPr/>
              <p:nvPr/>
            </p:nvGrpSpPr>
            <p:grpSpPr>
              <a:xfrm>
                <a:off x="5579293" y="3412107"/>
                <a:ext cx="37776" cy="32357"/>
                <a:chOff x="5579293" y="3412107"/>
                <a:chExt cx="37776" cy="32357"/>
              </a:xfrm>
            </p:grpSpPr>
            <p:sp>
              <p:nvSpPr>
                <p:cNvPr id="3749" name="Google Shape;3749;p6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1" name="Google Shape;3751;p68"/>
              <p:cNvGrpSpPr/>
              <p:nvPr/>
            </p:nvGrpSpPr>
            <p:grpSpPr>
              <a:xfrm>
                <a:off x="5801346" y="3284615"/>
                <a:ext cx="37783" cy="32357"/>
                <a:chOff x="5801346" y="3284615"/>
                <a:chExt cx="37783" cy="32357"/>
              </a:xfrm>
            </p:grpSpPr>
            <p:sp>
              <p:nvSpPr>
                <p:cNvPr id="3752" name="Google Shape;3752;p6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4" name="Google Shape;3754;p68"/>
              <p:cNvGrpSpPr/>
              <p:nvPr/>
            </p:nvGrpSpPr>
            <p:grpSpPr>
              <a:xfrm>
                <a:off x="5763578" y="3399067"/>
                <a:ext cx="37776" cy="32364"/>
                <a:chOff x="5763578" y="3399067"/>
                <a:chExt cx="37776" cy="32364"/>
              </a:xfrm>
            </p:grpSpPr>
            <p:sp>
              <p:nvSpPr>
                <p:cNvPr id="3755" name="Google Shape;3755;p6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7" name="Google Shape;3757;p68"/>
              <p:cNvGrpSpPr/>
              <p:nvPr/>
            </p:nvGrpSpPr>
            <p:grpSpPr>
              <a:xfrm>
                <a:off x="5395858" y="3230952"/>
                <a:ext cx="37776" cy="32364"/>
                <a:chOff x="5395858" y="3230952"/>
                <a:chExt cx="37776" cy="32364"/>
              </a:xfrm>
            </p:grpSpPr>
            <p:sp>
              <p:nvSpPr>
                <p:cNvPr id="3758" name="Google Shape;3758;p6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0" name="Google Shape;3760;p68"/>
              <p:cNvGrpSpPr/>
              <p:nvPr/>
            </p:nvGrpSpPr>
            <p:grpSpPr>
              <a:xfrm>
                <a:off x="5264088" y="3188237"/>
                <a:ext cx="37776" cy="32357"/>
                <a:chOff x="5264088" y="3188237"/>
                <a:chExt cx="37776" cy="32357"/>
              </a:xfrm>
            </p:grpSpPr>
            <p:sp>
              <p:nvSpPr>
                <p:cNvPr id="3761" name="Google Shape;3761;p6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3" name="Google Shape;3763;p68"/>
              <p:cNvGrpSpPr/>
              <p:nvPr/>
            </p:nvGrpSpPr>
            <p:grpSpPr>
              <a:xfrm>
                <a:off x="5585758" y="3237425"/>
                <a:ext cx="37878" cy="32357"/>
                <a:chOff x="5585758" y="3237425"/>
                <a:chExt cx="37878" cy="32357"/>
              </a:xfrm>
            </p:grpSpPr>
            <p:sp>
              <p:nvSpPr>
                <p:cNvPr id="3764" name="Google Shape;3764;p6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6" name="Google Shape;3766;p68"/>
              <p:cNvGrpSpPr/>
              <p:nvPr/>
            </p:nvGrpSpPr>
            <p:grpSpPr>
              <a:xfrm>
                <a:off x="4874196" y="3291088"/>
                <a:ext cx="37878" cy="32451"/>
                <a:chOff x="4874196" y="3291088"/>
                <a:chExt cx="37878" cy="32451"/>
              </a:xfrm>
            </p:grpSpPr>
            <p:sp>
              <p:nvSpPr>
                <p:cNvPr id="3767" name="Google Shape;3767;p6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9" name="Google Shape;3769;p68"/>
              <p:cNvGrpSpPr/>
              <p:nvPr/>
            </p:nvGrpSpPr>
            <p:grpSpPr>
              <a:xfrm>
                <a:off x="5197770" y="3785466"/>
                <a:ext cx="37783" cy="32427"/>
                <a:chOff x="5197770" y="3785466"/>
                <a:chExt cx="37783" cy="32427"/>
              </a:xfrm>
            </p:grpSpPr>
            <p:sp>
              <p:nvSpPr>
                <p:cNvPr id="3770" name="Google Shape;3770;p6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68"/>
              <p:cNvGrpSpPr/>
              <p:nvPr/>
            </p:nvGrpSpPr>
            <p:grpSpPr>
              <a:xfrm>
                <a:off x="5177699" y="3492117"/>
                <a:ext cx="37776" cy="32357"/>
                <a:chOff x="5177699" y="3492117"/>
                <a:chExt cx="37776" cy="32357"/>
              </a:xfrm>
            </p:grpSpPr>
            <p:sp>
              <p:nvSpPr>
                <p:cNvPr id="3773" name="Google Shape;3773;p6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68"/>
              <p:cNvGrpSpPr/>
              <p:nvPr/>
            </p:nvGrpSpPr>
            <p:grpSpPr>
              <a:xfrm>
                <a:off x="5349431" y="3622346"/>
                <a:ext cx="37870" cy="32380"/>
                <a:chOff x="5349431" y="3622346"/>
                <a:chExt cx="37870" cy="32380"/>
              </a:xfrm>
            </p:grpSpPr>
            <p:sp>
              <p:nvSpPr>
                <p:cNvPr id="3776" name="Google Shape;3776;p6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8" name="Google Shape;3778;p68"/>
              <p:cNvGrpSpPr/>
              <p:nvPr/>
            </p:nvGrpSpPr>
            <p:grpSpPr>
              <a:xfrm>
                <a:off x="5068855" y="3563980"/>
                <a:ext cx="53954" cy="46223"/>
                <a:chOff x="5068855" y="3563980"/>
                <a:chExt cx="53954" cy="46223"/>
              </a:xfrm>
            </p:grpSpPr>
            <p:sp>
              <p:nvSpPr>
                <p:cNvPr id="3779" name="Google Shape;3779;p6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68"/>
              <p:cNvGrpSpPr/>
              <p:nvPr/>
            </p:nvGrpSpPr>
            <p:grpSpPr>
              <a:xfrm>
                <a:off x="5037654" y="3392507"/>
                <a:ext cx="37870" cy="32451"/>
                <a:chOff x="5037654" y="3392507"/>
                <a:chExt cx="37870" cy="32451"/>
              </a:xfrm>
            </p:grpSpPr>
            <p:sp>
              <p:nvSpPr>
                <p:cNvPr id="3782" name="Google Shape;3782;p6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68"/>
              <p:cNvGrpSpPr/>
              <p:nvPr/>
            </p:nvGrpSpPr>
            <p:grpSpPr>
              <a:xfrm>
                <a:off x="5456560" y="3368629"/>
                <a:ext cx="37870" cy="32451"/>
                <a:chOff x="5456560" y="3368629"/>
                <a:chExt cx="37870" cy="32451"/>
              </a:xfrm>
            </p:grpSpPr>
            <p:sp>
              <p:nvSpPr>
                <p:cNvPr id="3785" name="Google Shape;3785;p6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68"/>
              <p:cNvGrpSpPr/>
              <p:nvPr/>
            </p:nvGrpSpPr>
            <p:grpSpPr>
              <a:xfrm>
                <a:off x="4755749" y="3501516"/>
                <a:ext cx="46246" cy="39608"/>
                <a:chOff x="4755749" y="3501516"/>
                <a:chExt cx="46246" cy="39608"/>
              </a:xfrm>
            </p:grpSpPr>
            <p:sp>
              <p:nvSpPr>
                <p:cNvPr id="3788" name="Google Shape;3788;p6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68"/>
              <p:cNvGrpSpPr/>
              <p:nvPr/>
            </p:nvGrpSpPr>
            <p:grpSpPr>
              <a:xfrm>
                <a:off x="4681346" y="3485582"/>
                <a:ext cx="37783" cy="32427"/>
                <a:chOff x="4681346" y="3485582"/>
                <a:chExt cx="37783" cy="32427"/>
              </a:xfrm>
            </p:grpSpPr>
            <p:sp>
              <p:nvSpPr>
                <p:cNvPr id="3791" name="Google Shape;3791;p6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3" name="Google Shape;3793;p68"/>
              <p:cNvGrpSpPr/>
              <p:nvPr/>
            </p:nvGrpSpPr>
            <p:grpSpPr>
              <a:xfrm>
                <a:off x="4767067" y="3291088"/>
                <a:ext cx="37878" cy="32451"/>
                <a:chOff x="4767067" y="3291088"/>
                <a:chExt cx="37878" cy="32451"/>
              </a:xfrm>
            </p:grpSpPr>
            <p:sp>
              <p:nvSpPr>
                <p:cNvPr id="3794" name="Google Shape;3794;p6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6" name="Google Shape;3796;p68"/>
              <p:cNvGrpSpPr/>
              <p:nvPr/>
            </p:nvGrpSpPr>
            <p:grpSpPr>
              <a:xfrm>
                <a:off x="4687819" y="3405539"/>
                <a:ext cx="37776" cy="32451"/>
                <a:chOff x="4687819" y="3405539"/>
                <a:chExt cx="37776" cy="32451"/>
              </a:xfrm>
            </p:grpSpPr>
            <p:sp>
              <p:nvSpPr>
                <p:cNvPr id="3797" name="Google Shape;3797;p6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68"/>
              <p:cNvGrpSpPr/>
              <p:nvPr/>
            </p:nvGrpSpPr>
            <p:grpSpPr>
              <a:xfrm>
                <a:off x="4923101" y="3444809"/>
                <a:ext cx="52813" cy="45318"/>
                <a:chOff x="4923101" y="3444809"/>
                <a:chExt cx="52813" cy="45318"/>
              </a:xfrm>
            </p:grpSpPr>
            <p:sp>
              <p:nvSpPr>
                <p:cNvPr id="3800" name="Google Shape;3800;p6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68"/>
              <p:cNvGrpSpPr/>
              <p:nvPr/>
            </p:nvGrpSpPr>
            <p:grpSpPr>
              <a:xfrm>
                <a:off x="4846040" y="3654750"/>
                <a:ext cx="31405" cy="26993"/>
                <a:chOff x="4846040" y="3654750"/>
                <a:chExt cx="31405" cy="26993"/>
              </a:xfrm>
            </p:grpSpPr>
            <p:sp>
              <p:nvSpPr>
                <p:cNvPr id="3803" name="Google Shape;3803;p6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68"/>
              <p:cNvGrpSpPr/>
              <p:nvPr/>
            </p:nvGrpSpPr>
            <p:grpSpPr>
              <a:xfrm>
                <a:off x="4925673" y="3691700"/>
                <a:ext cx="40253" cy="34472"/>
                <a:chOff x="4925673" y="3691700"/>
                <a:chExt cx="40253" cy="34472"/>
              </a:xfrm>
            </p:grpSpPr>
            <p:sp>
              <p:nvSpPr>
                <p:cNvPr id="3806" name="Google Shape;3806;p6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68"/>
              <p:cNvGrpSpPr/>
              <p:nvPr/>
            </p:nvGrpSpPr>
            <p:grpSpPr>
              <a:xfrm>
                <a:off x="4894653" y="3740848"/>
                <a:ext cx="31405" cy="26906"/>
                <a:chOff x="4894653" y="3740848"/>
                <a:chExt cx="31405" cy="26906"/>
              </a:xfrm>
            </p:grpSpPr>
            <p:sp>
              <p:nvSpPr>
                <p:cNvPr id="3809" name="Google Shape;3809;p6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68"/>
              <p:cNvGrpSpPr/>
              <p:nvPr/>
            </p:nvGrpSpPr>
            <p:grpSpPr>
              <a:xfrm>
                <a:off x="4962300" y="3696348"/>
                <a:ext cx="38255" cy="32773"/>
                <a:chOff x="4962300" y="3696348"/>
                <a:chExt cx="38255" cy="32773"/>
              </a:xfrm>
            </p:grpSpPr>
            <p:sp>
              <p:nvSpPr>
                <p:cNvPr id="3812" name="Google Shape;3812;p6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68"/>
              <p:cNvGrpSpPr/>
              <p:nvPr/>
            </p:nvGrpSpPr>
            <p:grpSpPr>
              <a:xfrm>
                <a:off x="4980185" y="3743349"/>
                <a:ext cx="31499" cy="26969"/>
                <a:chOff x="4980185" y="3743349"/>
                <a:chExt cx="31499" cy="26969"/>
              </a:xfrm>
            </p:grpSpPr>
            <p:sp>
              <p:nvSpPr>
                <p:cNvPr id="3815" name="Google Shape;3815;p6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68"/>
              <p:cNvGrpSpPr/>
              <p:nvPr/>
            </p:nvGrpSpPr>
            <p:grpSpPr>
              <a:xfrm>
                <a:off x="5013768" y="3734312"/>
                <a:ext cx="31499" cy="26969"/>
                <a:chOff x="5013768" y="3734312"/>
                <a:chExt cx="31499" cy="26969"/>
              </a:xfrm>
            </p:grpSpPr>
            <p:sp>
              <p:nvSpPr>
                <p:cNvPr id="3818" name="Google Shape;3818;p6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68"/>
              <p:cNvGrpSpPr/>
              <p:nvPr/>
            </p:nvGrpSpPr>
            <p:grpSpPr>
              <a:xfrm>
                <a:off x="5036703" y="3764545"/>
                <a:ext cx="31499" cy="26898"/>
                <a:chOff x="5036703" y="3764545"/>
                <a:chExt cx="31499" cy="26898"/>
              </a:xfrm>
            </p:grpSpPr>
            <p:sp>
              <p:nvSpPr>
                <p:cNvPr id="3821" name="Google Shape;3821;p6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8"/>
              <p:cNvGrpSpPr/>
              <p:nvPr/>
            </p:nvGrpSpPr>
            <p:grpSpPr>
              <a:xfrm>
                <a:off x="4953546" y="3768352"/>
                <a:ext cx="31405" cy="26898"/>
                <a:chOff x="4953546" y="3768352"/>
                <a:chExt cx="31405" cy="26898"/>
              </a:xfrm>
            </p:grpSpPr>
            <p:sp>
              <p:nvSpPr>
                <p:cNvPr id="3824" name="Google Shape;3824;p6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68"/>
              <p:cNvGrpSpPr/>
              <p:nvPr/>
            </p:nvGrpSpPr>
            <p:grpSpPr>
              <a:xfrm>
                <a:off x="4964770" y="3814016"/>
                <a:ext cx="31499" cy="26993"/>
                <a:chOff x="4964770" y="3814016"/>
                <a:chExt cx="31499" cy="26993"/>
              </a:xfrm>
            </p:grpSpPr>
            <p:sp>
              <p:nvSpPr>
                <p:cNvPr id="3827" name="Google Shape;3827;p6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68"/>
              <p:cNvGrpSpPr/>
              <p:nvPr/>
            </p:nvGrpSpPr>
            <p:grpSpPr>
              <a:xfrm>
                <a:off x="4923290" y="3800504"/>
                <a:ext cx="31468" cy="26898"/>
                <a:chOff x="4923290" y="3800504"/>
                <a:chExt cx="31468" cy="26898"/>
              </a:xfrm>
            </p:grpSpPr>
            <p:sp>
              <p:nvSpPr>
                <p:cNvPr id="3830" name="Google Shape;3830;p6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68"/>
              <p:cNvGrpSpPr/>
              <p:nvPr/>
            </p:nvGrpSpPr>
            <p:grpSpPr>
              <a:xfrm>
                <a:off x="5108534" y="3650943"/>
                <a:ext cx="31405" cy="26993"/>
                <a:chOff x="5108534" y="3650943"/>
                <a:chExt cx="31405" cy="26993"/>
              </a:xfrm>
            </p:grpSpPr>
            <p:sp>
              <p:nvSpPr>
                <p:cNvPr id="3833" name="Google Shape;3833;p6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68"/>
              <p:cNvGrpSpPr/>
              <p:nvPr/>
            </p:nvGrpSpPr>
            <p:grpSpPr>
              <a:xfrm>
                <a:off x="5119380" y="3760739"/>
                <a:ext cx="31499" cy="26993"/>
                <a:chOff x="5119380" y="3760739"/>
                <a:chExt cx="31499" cy="26993"/>
              </a:xfrm>
            </p:grpSpPr>
            <p:sp>
              <p:nvSpPr>
                <p:cNvPr id="3836" name="Google Shape;3836;p6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68"/>
              <p:cNvGrpSpPr/>
              <p:nvPr/>
            </p:nvGrpSpPr>
            <p:grpSpPr>
              <a:xfrm>
                <a:off x="5119380" y="3788235"/>
                <a:ext cx="31499" cy="26993"/>
                <a:chOff x="5119380" y="3788235"/>
                <a:chExt cx="31499" cy="26993"/>
              </a:xfrm>
            </p:grpSpPr>
            <p:sp>
              <p:nvSpPr>
                <p:cNvPr id="3839" name="Google Shape;3839;p6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68"/>
              <p:cNvGrpSpPr/>
              <p:nvPr/>
            </p:nvGrpSpPr>
            <p:grpSpPr>
              <a:xfrm>
                <a:off x="5158005" y="3875284"/>
                <a:ext cx="31405" cy="27001"/>
                <a:chOff x="5158005" y="3875284"/>
                <a:chExt cx="31405" cy="27001"/>
              </a:xfrm>
            </p:grpSpPr>
            <p:sp>
              <p:nvSpPr>
                <p:cNvPr id="3842" name="Google Shape;3842;p6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4" name="Google Shape;3844;p68"/>
              <p:cNvGrpSpPr/>
              <p:nvPr/>
            </p:nvGrpSpPr>
            <p:grpSpPr>
              <a:xfrm>
                <a:off x="5233163" y="3764545"/>
                <a:ext cx="31499" cy="26898"/>
                <a:chOff x="5233163" y="3764545"/>
                <a:chExt cx="31499" cy="26898"/>
              </a:xfrm>
            </p:grpSpPr>
            <p:sp>
              <p:nvSpPr>
                <p:cNvPr id="3845" name="Google Shape;3845;p6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68"/>
              <p:cNvGrpSpPr/>
              <p:nvPr/>
            </p:nvGrpSpPr>
            <p:grpSpPr>
              <a:xfrm>
                <a:off x="5276168" y="3805545"/>
                <a:ext cx="31499" cy="26906"/>
                <a:chOff x="5276168" y="3805545"/>
                <a:chExt cx="31499" cy="26906"/>
              </a:xfrm>
            </p:grpSpPr>
            <p:sp>
              <p:nvSpPr>
                <p:cNvPr id="3848" name="Google Shape;3848;p6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0" name="Google Shape;3850;p68"/>
              <p:cNvGrpSpPr/>
              <p:nvPr/>
            </p:nvGrpSpPr>
            <p:grpSpPr>
              <a:xfrm>
                <a:off x="5294053" y="3851933"/>
                <a:ext cx="31405" cy="26945"/>
                <a:chOff x="5294053" y="3851933"/>
                <a:chExt cx="31405" cy="26945"/>
              </a:xfrm>
            </p:grpSpPr>
            <p:sp>
              <p:nvSpPr>
                <p:cNvPr id="3851" name="Google Shape;3851;p6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68"/>
              <p:cNvGrpSpPr/>
              <p:nvPr/>
            </p:nvGrpSpPr>
            <p:grpSpPr>
              <a:xfrm>
                <a:off x="5341723" y="3851902"/>
                <a:ext cx="31405" cy="26977"/>
                <a:chOff x="5341723" y="3851902"/>
                <a:chExt cx="31405" cy="26977"/>
              </a:xfrm>
            </p:grpSpPr>
            <p:sp>
              <p:nvSpPr>
                <p:cNvPr id="3854" name="Google Shape;3854;p6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68"/>
              <p:cNvGrpSpPr/>
              <p:nvPr/>
            </p:nvGrpSpPr>
            <p:grpSpPr>
              <a:xfrm>
                <a:off x="5054871" y="3507855"/>
                <a:ext cx="31405" cy="26993"/>
                <a:chOff x="5054871" y="3507855"/>
                <a:chExt cx="31405" cy="26993"/>
              </a:xfrm>
            </p:grpSpPr>
            <p:sp>
              <p:nvSpPr>
                <p:cNvPr id="3857" name="Google Shape;3857;p6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68"/>
              <p:cNvGrpSpPr/>
              <p:nvPr/>
            </p:nvGrpSpPr>
            <p:grpSpPr>
              <a:xfrm>
                <a:off x="4876579" y="3675325"/>
                <a:ext cx="31405" cy="26969"/>
                <a:chOff x="4876579" y="3675325"/>
                <a:chExt cx="31405" cy="26969"/>
              </a:xfrm>
            </p:grpSpPr>
            <p:sp>
              <p:nvSpPr>
                <p:cNvPr id="3860" name="Google Shape;3860;p6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68"/>
              <p:cNvGrpSpPr/>
              <p:nvPr/>
            </p:nvGrpSpPr>
            <p:grpSpPr>
              <a:xfrm>
                <a:off x="4842233" y="3688333"/>
                <a:ext cx="31405" cy="26993"/>
                <a:chOff x="4842233" y="3688333"/>
                <a:chExt cx="31405" cy="26993"/>
              </a:xfrm>
            </p:grpSpPr>
            <p:sp>
              <p:nvSpPr>
                <p:cNvPr id="3863" name="Google Shape;3863;p6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68"/>
              <p:cNvGrpSpPr/>
              <p:nvPr/>
            </p:nvGrpSpPr>
            <p:grpSpPr>
              <a:xfrm>
                <a:off x="5187876" y="3608032"/>
                <a:ext cx="31405" cy="27001"/>
                <a:chOff x="5187876" y="3608032"/>
                <a:chExt cx="31405" cy="27001"/>
              </a:xfrm>
            </p:grpSpPr>
            <p:sp>
              <p:nvSpPr>
                <p:cNvPr id="3866" name="Google Shape;3866;p6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8" name="Google Shape;3868;p6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68"/>
              <p:cNvGrpSpPr/>
              <p:nvPr/>
            </p:nvGrpSpPr>
            <p:grpSpPr>
              <a:xfrm>
                <a:off x="5269224" y="3304167"/>
                <a:ext cx="40253" cy="34402"/>
                <a:chOff x="5269224" y="3304167"/>
                <a:chExt cx="40253" cy="34402"/>
              </a:xfrm>
            </p:grpSpPr>
            <p:sp>
              <p:nvSpPr>
                <p:cNvPr id="3871" name="Google Shape;3871;p6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68"/>
              <p:cNvGrpSpPr/>
              <p:nvPr/>
            </p:nvGrpSpPr>
            <p:grpSpPr>
              <a:xfrm>
                <a:off x="5327354" y="3476615"/>
                <a:ext cx="49864" cy="42723"/>
                <a:chOff x="5327354" y="3476615"/>
                <a:chExt cx="49864" cy="42723"/>
              </a:xfrm>
            </p:grpSpPr>
            <p:sp>
              <p:nvSpPr>
                <p:cNvPr id="3874" name="Google Shape;3874;p6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6" name="Google Shape;3876;p6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8" name="Google Shape;3878;p68"/>
              <p:cNvGrpSpPr/>
              <p:nvPr/>
            </p:nvGrpSpPr>
            <p:grpSpPr>
              <a:xfrm>
                <a:off x="5341723" y="3775957"/>
                <a:ext cx="31405" cy="26898"/>
                <a:chOff x="5341723" y="3775957"/>
                <a:chExt cx="31405" cy="26898"/>
              </a:xfrm>
            </p:grpSpPr>
            <p:sp>
              <p:nvSpPr>
                <p:cNvPr id="3879" name="Google Shape;3879;p6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1" name="Google Shape;3881;p68"/>
              <p:cNvGrpSpPr/>
              <p:nvPr/>
            </p:nvGrpSpPr>
            <p:grpSpPr>
              <a:xfrm>
                <a:off x="5439053" y="3699274"/>
                <a:ext cx="31405" cy="26898"/>
                <a:chOff x="5439053" y="3699274"/>
                <a:chExt cx="31405" cy="26898"/>
              </a:xfrm>
            </p:grpSpPr>
            <p:sp>
              <p:nvSpPr>
                <p:cNvPr id="3882" name="Google Shape;3882;p6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4" name="Google Shape;3884;p68"/>
              <p:cNvGrpSpPr/>
              <p:nvPr/>
            </p:nvGrpSpPr>
            <p:grpSpPr>
              <a:xfrm>
                <a:off x="5412414" y="3622307"/>
                <a:ext cx="31499" cy="26993"/>
                <a:chOff x="5412414" y="3622307"/>
                <a:chExt cx="31499" cy="26993"/>
              </a:xfrm>
            </p:grpSpPr>
            <p:sp>
              <p:nvSpPr>
                <p:cNvPr id="3885" name="Google Shape;3885;p6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68"/>
              <p:cNvGrpSpPr/>
              <p:nvPr/>
            </p:nvGrpSpPr>
            <p:grpSpPr>
              <a:xfrm>
                <a:off x="5476254" y="3473949"/>
                <a:ext cx="26835" cy="26930"/>
                <a:chOff x="5476254" y="3473949"/>
                <a:chExt cx="26835" cy="26930"/>
              </a:xfrm>
            </p:grpSpPr>
            <p:sp>
              <p:nvSpPr>
                <p:cNvPr id="3888" name="Google Shape;3888;p6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68"/>
              <p:cNvGrpSpPr/>
              <p:nvPr/>
            </p:nvGrpSpPr>
            <p:grpSpPr>
              <a:xfrm>
                <a:off x="5564547" y="3481594"/>
                <a:ext cx="31397" cy="26898"/>
                <a:chOff x="5564547" y="3481594"/>
                <a:chExt cx="31397" cy="26898"/>
              </a:xfrm>
            </p:grpSpPr>
            <p:sp>
              <p:nvSpPr>
                <p:cNvPr id="3891" name="Google Shape;3891;p6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68"/>
              <p:cNvGrpSpPr/>
              <p:nvPr/>
            </p:nvGrpSpPr>
            <p:grpSpPr>
              <a:xfrm>
                <a:off x="5534101" y="3470174"/>
                <a:ext cx="31397" cy="26906"/>
                <a:chOff x="5534101" y="3470174"/>
                <a:chExt cx="31397" cy="26906"/>
              </a:xfrm>
            </p:grpSpPr>
            <p:sp>
              <p:nvSpPr>
                <p:cNvPr id="3894" name="Google Shape;3894;p6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68"/>
              <p:cNvGrpSpPr/>
              <p:nvPr/>
            </p:nvGrpSpPr>
            <p:grpSpPr>
              <a:xfrm>
                <a:off x="5610879" y="3314486"/>
                <a:ext cx="31499" cy="26938"/>
                <a:chOff x="5610879" y="3314486"/>
                <a:chExt cx="31499" cy="26938"/>
              </a:xfrm>
            </p:grpSpPr>
            <p:sp>
              <p:nvSpPr>
                <p:cNvPr id="3897" name="Google Shape;3897;p6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68"/>
              <p:cNvGrpSpPr/>
              <p:nvPr/>
            </p:nvGrpSpPr>
            <p:grpSpPr>
              <a:xfrm>
                <a:off x="4834525" y="3501382"/>
                <a:ext cx="31499" cy="26898"/>
                <a:chOff x="4834525" y="3501382"/>
                <a:chExt cx="31499" cy="26898"/>
              </a:xfrm>
            </p:grpSpPr>
            <p:sp>
              <p:nvSpPr>
                <p:cNvPr id="3900" name="Google Shape;3900;p6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2" name="Google Shape;3902;p68"/>
              <p:cNvGrpSpPr/>
              <p:nvPr/>
            </p:nvGrpSpPr>
            <p:grpSpPr>
              <a:xfrm>
                <a:off x="4898460" y="3580158"/>
                <a:ext cx="31405" cy="26898"/>
                <a:chOff x="4898460" y="3580158"/>
                <a:chExt cx="31405" cy="26898"/>
              </a:xfrm>
            </p:grpSpPr>
            <p:sp>
              <p:nvSpPr>
                <p:cNvPr id="3903" name="Google Shape;3903;p6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5" name="Google Shape;3905;p68"/>
              <p:cNvGrpSpPr/>
              <p:nvPr/>
            </p:nvGrpSpPr>
            <p:grpSpPr>
              <a:xfrm>
                <a:off x="4882667" y="3608032"/>
                <a:ext cx="31499" cy="27001"/>
                <a:chOff x="4882667" y="3608032"/>
                <a:chExt cx="31499" cy="27001"/>
              </a:xfrm>
            </p:grpSpPr>
            <p:sp>
              <p:nvSpPr>
                <p:cNvPr id="3906" name="Google Shape;3906;p6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8"/>
              <p:cNvGrpSpPr/>
              <p:nvPr/>
            </p:nvGrpSpPr>
            <p:grpSpPr>
              <a:xfrm>
                <a:off x="4843373" y="3631407"/>
                <a:ext cx="16273" cy="16186"/>
                <a:chOff x="4843373" y="3631407"/>
                <a:chExt cx="16273" cy="16186"/>
              </a:xfrm>
            </p:grpSpPr>
            <p:sp>
              <p:nvSpPr>
                <p:cNvPr id="3909" name="Google Shape;3909;p6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68"/>
              <p:cNvGrpSpPr/>
              <p:nvPr/>
            </p:nvGrpSpPr>
            <p:grpSpPr>
              <a:xfrm>
                <a:off x="4727773" y="3591578"/>
                <a:ext cx="31499" cy="26898"/>
                <a:chOff x="4727773" y="3591578"/>
                <a:chExt cx="31499" cy="26898"/>
              </a:xfrm>
            </p:grpSpPr>
            <p:sp>
              <p:nvSpPr>
                <p:cNvPr id="3912" name="Google Shape;3912;p6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4" name="Google Shape;3914;p6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6" name="Google Shape;3916;p68"/>
              <p:cNvGrpSpPr/>
              <p:nvPr/>
            </p:nvGrpSpPr>
            <p:grpSpPr>
              <a:xfrm>
                <a:off x="4609421" y="3577398"/>
                <a:ext cx="31499" cy="27001"/>
                <a:chOff x="4609421" y="3577398"/>
                <a:chExt cx="31499" cy="27001"/>
              </a:xfrm>
            </p:grpSpPr>
            <p:sp>
              <p:nvSpPr>
                <p:cNvPr id="3917" name="Google Shape;3917;p6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9" name="Google Shape;3919;p68"/>
              <p:cNvGrpSpPr/>
              <p:nvPr/>
            </p:nvGrpSpPr>
            <p:grpSpPr>
              <a:xfrm>
                <a:off x="4649289" y="3577398"/>
                <a:ext cx="31499" cy="27001"/>
                <a:chOff x="4649289" y="3577398"/>
                <a:chExt cx="31499" cy="27001"/>
              </a:xfrm>
            </p:grpSpPr>
            <p:sp>
              <p:nvSpPr>
                <p:cNvPr id="3920" name="Google Shape;3920;p6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2" name="Google Shape;3922;p68"/>
              <p:cNvGrpSpPr/>
              <p:nvPr/>
            </p:nvGrpSpPr>
            <p:grpSpPr>
              <a:xfrm>
                <a:off x="4605614" y="3639523"/>
                <a:ext cx="31499" cy="26906"/>
                <a:chOff x="4605614" y="3639523"/>
                <a:chExt cx="31499" cy="26906"/>
              </a:xfrm>
            </p:grpSpPr>
            <p:sp>
              <p:nvSpPr>
                <p:cNvPr id="3923" name="Google Shape;3923;p6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68"/>
              <p:cNvGrpSpPr/>
              <p:nvPr/>
            </p:nvGrpSpPr>
            <p:grpSpPr>
              <a:xfrm>
                <a:off x="4785149" y="3618846"/>
                <a:ext cx="26930" cy="26843"/>
                <a:chOff x="4785149" y="3618846"/>
                <a:chExt cx="26930" cy="26843"/>
              </a:xfrm>
            </p:grpSpPr>
            <p:sp>
              <p:nvSpPr>
                <p:cNvPr id="3926" name="Google Shape;3926;p6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8" name="Google Shape;3928;p68"/>
              <p:cNvGrpSpPr/>
              <p:nvPr/>
            </p:nvGrpSpPr>
            <p:grpSpPr>
              <a:xfrm>
                <a:off x="4810167" y="3601567"/>
                <a:ext cx="31405" cy="26898"/>
                <a:chOff x="4810167" y="3601567"/>
                <a:chExt cx="31405" cy="26898"/>
              </a:xfrm>
            </p:grpSpPr>
            <p:sp>
              <p:nvSpPr>
                <p:cNvPr id="3929" name="Google Shape;3929;p6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1" name="Google Shape;3931;p68"/>
              <p:cNvGrpSpPr/>
              <p:nvPr/>
            </p:nvGrpSpPr>
            <p:grpSpPr>
              <a:xfrm>
                <a:off x="4831002" y="3373230"/>
                <a:ext cx="31405" cy="26898"/>
                <a:chOff x="4831002" y="3373230"/>
                <a:chExt cx="31405" cy="26898"/>
              </a:xfrm>
            </p:grpSpPr>
            <p:sp>
              <p:nvSpPr>
                <p:cNvPr id="3932" name="Google Shape;3932;p6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68"/>
              <p:cNvGrpSpPr/>
              <p:nvPr/>
            </p:nvGrpSpPr>
            <p:grpSpPr>
              <a:xfrm>
                <a:off x="4719311" y="3355054"/>
                <a:ext cx="31499" cy="27001"/>
                <a:chOff x="4719311" y="3355054"/>
                <a:chExt cx="31499" cy="27001"/>
              </a:xfrm>
            </p:grpSpPr>
            <p:sp>
              <p:nvSpPr>
                <p:cNvPr id="3935" name="Google Shape;3935;p6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68"/>
              <p:cNvGrpSpPr/>
              <p:nvPr/>
            </p:nvGrpSpPr>
            <p:grpSpPr>
              <a:xfrm>
                <a:off x="4798755" y="3450260"/>
                <a:ext cx="26930" cy="26930"/>
                <a:chOff x="4798755" y="3450260"/>
                <a:chExt cx="26930" cy="26930"/>
              </a:xfrm>
            </p:grpSpPr>
            <p:sp>
              <p:nvSpPr>
                <p:cNvPr id="3938" name="Google Shape;3938;p6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0" name="Google Shape;3940;p68"/>
              <p:cNvGrpSpPr/>
              <p:nvPr/>
            </p:nvGrpSpPr>
            <p:grpSpPr>
              <a:xfrm>
                <a:off x="4645576" y="3467555"/>
                <a:ext cx="31405" cy="26953"/>
                <a:chOff x="4645576" y="3467555"/>
                <a:chExt cx="31405" cy="26953"/>
              </a:xfrm>
            </p:grpSpPr>
            <p:sp>
              <p:nvSpPr>
                <p:cNvPr id="3941" name="Google Shape;3941;p6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3" name="Google Shape;3943;p68"/>
              <p:cNvGrpSpPr/>
              <p:nvPr/>
            </p:nvGrpSpPr>
            <p:grpSpPr>
              <a:xfrm>
                <a:off x="4687631" y="3583965"/>
                <a:ext cx="31499" cy="26898"/>
                <a:chOff x="4687631" y="3583965"/>
                <a:chExt cx="31499" cy="26898"/>
              </a:xfrm>
            </p:grpSpPr>
            <p:sp>
              <p:nvSpPr>
                <p:cNvPr id="3944" name="Google Shape;3944;p6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6" name="Google Shape;3946;p68"/>
              <p:cNvGrpSpPr/>
              <p:nvPr/>
            </p:nvGrpSpPr>
            <p:grpSpPr>
              <a:xfrm>
                <a:off x="4719311" y="3471314"/>
                <a:ext cx="31499" cy="27001"/>
                <a:chOff x="4719311" y="3471314"/>
                <a:chExt cx="31499" cy="27001"/>
              </a:xfrm>
            </p:grpSpPr>
            <p:sp>
              <p:nvSpPr>
                <p:cNvPr id="3947" name="Google Shape;3947;p6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9" name="Google Shape;3949;p68"/>
              <p:cNvGrpSpPr/>
              <p:nvPr/>
            </p:nvGrpSpPr>
            <p:grpSpPr>
              <a:xfrm>
                <a:off x="4719311" y="3434404"/>
                <a:ext cx="31499" cy="26898"/>
                <a:chOff x="4719311" y="3434404"/>
                <a:chExt cx="31499" cy="26898"/>
              </a:xfrm>
            </p:grpSpPr>
            <p:sp>
              <p:nvSpPr>
                <p:cNvPr id="3950" name="Google Shape;3950;p6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68"/>
              <p:cNvGrpSpPr/>
              <p:nvPr/>
            </p:nvGrpSpPr>
            <p:grpSpPr>
              <a:xfrm>
                <a:off x="4768876" y="3401772"/>
                <a:ext cx="31499" cy="26898"/>
                <a:chOff x="4768876" y="3401772"/>
                <a:chExt cx="31499" cy="26898"/>
              </a:xfrm>
            </p:grpSpPr>
            <p:sp>
              <p:nvSpPr>
                <p:cNvPr id="3953" name="Google Shape;3953;p6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68"/>
              <p:cNvGrpSpPr/>
              <p:nvPr/>
            </p:nvGrpSpPr>
            <p:grpSpPr>
              <a:xfrm>
                <a:off x="4762214" y="3471377"/>
                <a:ext cx="26938" cy="26938"/>
                <a:chOff x="4762214" y="3471377"/>
                <a:chExt cx="26938" cy="26938"/>
              </a:xfrm>
            </p:grpSpPr>
            <p:sp>
              <p:nvSpPr>
                <p:cNvPr id="3956" name="Google Shape;3956;p6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68"/>
              <p:cNvGrpSpPr/>
              <p:nvPr/>
            </p:nvGrpSpPr>
            <p:grpSpPr>
              <a:xfrm>
                <a:off x="4790473" y="3344782"/>
                <a:ext cx="31405" cy="26898"/>
                <a:chOff x="4790473" y="3344782"/>
                <a:chExt cx="31405" cy="26898"/>
              </a:xfrm>
            </p:grpSpPr>
            <p:sp>
              <p:nvSpPr>
                <p:cNvPr id="3959" name="Google Shape;3959;p6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1" name="Google Shape;3961;p68"/>
              <p:cNvGrpSpPr/>
              <p:nvPr/>
            </p:nvGrpSpPr>
            <p:grpSpPr>
              <a:xfrm>
                <a:off x="4823774" y="3950733"/>
                <a:ext cx="37398" cy="32034"/>
                <a:chOff x="4823774" y="3950733"/>
                <a:chExt cx="37398" cy="32034"/>
              </a:xfrm>
            </p:grpSpPr>
            <p:sp>
              <p:nvSpPr>
                <p:cNvPr id="3962" name="Google Shape;3962;p6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68"/>
              <p:cNvGrpSpPr/>
              <p:nvPr/>
            </p:nvGrpSpPr>
            <p:grpSpPr>
              <a:xfrm>
                <a:off x="4823396" y="4110566"/>
                <a:ext cx="31405" cy="26906"/>
                <a:chOff x="4823396" y="4110566"/>
                <a:chExt cx="31405" cy="26906"/>
              </a:xfrm>
            </p:grpSpPr>
            <p:sp>
              <p:nvSpPr>
                <p:cNvPr id="3965" name="Google Shape;3965;p6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68"/>
              <p:cNvGrpSpPr/>
              <p:nvPr/>
            </p:nvGrpSpPr>
            <p:grpSpPr>
              <a:xfrm>
                <a:off x="4838332" y="3821150"/>
                <a:ext cx="31499" cy="26898"/>
                <a:chOff x="4838332" y="3821150"/>
                <a:chExt cx="31499" cy="26898"/>
              </a:xfrm>
            </p:grpSpPr>
            <p:sp>
              <p:nvSpPr>
                <p:cNvPr id="3968" name="Google Shape;3968;p6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68"/>
              <p:cNvGrpSpPr/>
              <p:nvPr/>
            </p:nvGrpSpPr>
            <p:grpSpPr>
              <a:xfrm>
                <a:off x="4661275" y="3815007"/>
                <a:ext cx="36824" cy="31523"/>
                <a:chOff x="4661275" y="3815007"/>
                <a:chExt cx="36824" cy="31523"/>
              </a:xfrm>
            </p:grpSpPr>
            <p:sp>
              <p:nvSpPr>
                <p:cNvPr id="3971" name="Google Shape;3971;p6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3" name="Google Shape;3973;p68"/>
              <p:cNvGrpSpPr/>
              <p:nvPr/>
            </p:nvGrpSpPr>
            <p:grpSpPr>
              <a:xfrm>
                <a:off x="4558998" y="3851037"/>
                <a:ext cx="33591" cy="28699"/>
                <a:chOff x="4558998" y="3851037"/>
                <a:chExt cx="33591" cy="28699"/>
              </a:xfrm>
            </p:grpSpPr>
            <p:sp>
              <p:nvSpPr>
                <p:cNvPr id="3974" name="Google Shape;3974;p6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6" name="Google Shape;3976;p68"/>
              <p:cNvGrpSpPr/>
              <p:nvPr/>
            </p:nvGrpSpPr>
            <p:grpSpPr>
              <a:xfrm>
                <a:off x="4696762" y="3638587"/>
                <a:ext cx="33591" cy="28794"/>
                <a:chOff x="4696762" y="3638587"/>
                <a:chExt cx="33591" cy="28794"/>
              </a:xfrm>
            </p:grpSpPr>
            <p:sp>
              <p:nvSpPr>
                <p:cNvPr id="3977" name="Google Shape;3977;p6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68"/>
              <p:cNvGrpSpPr/>
              <p:nvPr/>
            </p:nvGrpSpPr>
            <p:grpSpPr>
              <a:xfrm>
                <a:off x="4929479" y="3939140"/>
                <a:ext cx="33497" cy="28692"/>
                <a:chOff x="4929479" y="3939140"/>
                <a:chExt cx="33497" cy="28692"/>
              </a:xfrm>
            </p:grpSpPr>
            <p:sp>
              <p:nvSpPr>
                <p:cNvPr id="3980" name="Google Shape;3980;p6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68"/>
              <p:cNvGrpSpPr/>
              <p:nvPr/>
            </p:nvGrpSpPr>
            <p:grpSpPr>
              <a:xfrm>
                <a:off x="4907119" y="3986039"/>
                <a:ext cx="33497" cy="28699"/>
                <a:chOff x="4907119" y="3986039"/>
                <a:chExt cx="33497" cy="28699"/>
              </a:xfrm>
            </p:grpSpPr>
            <p:sp>
              <p:nvSpPr>
                <p:cNvPr id="3983" name="Google Shape;3983;p6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68"/>
              <p:cNvGrpSpPr/>
              <p:nvPr/>
            </p:nvGrpSpPr>
            <p:grpSpPr>
              <a:xfrm>
                <a:off x="4911783" y="4048102"/>
                <a:ext cx="33591" cy="28762"/>
                <a:chOff x="4911783" y="4048102"/>
                <a:chExt cx="33591" cy="28762"/>
              </a:xfrm>
            </p:grpSpPr>
            <p:sp>
              <p:nvSpPr>
                <p:cNvPr id="3986" name="Google Shape;3986;p6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8" name="Google Shape;3988;p6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0" name="Google Shape;3990;p68"/>
              <p:cNvGrpSpPr/>
              <p:nvPr/>
            </p:nvGrpSpPr>
            <p:grpSpPr>
              <a:xfrm>
                <a:off x="4762623" y="3837847"/>
                <a:ext cx="42416" cy="36273"/>
                <a:chOff x="4762623" y="3837847"/>
                <a:chExt cx="42416" cy="36273"/>
              </a:xfrm>
            </p:grpSpPr>
            <p:sp>
              <p:nvSpPr>
                <p:cNvPr id="3991" name="Google Shape;3991;p6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68"/>
              <p:cNvGrpSpPr/>
              <p:nvPr/>
            </p:nvGrpSpPr>
            <p:grpSpPr>
              <a:xfrm>
                <a:off x="4746044" y="4104966"/>
                <a:ext cx="33497" cy="28699"/>
                <a:chOff x="4746044" y="4104966"/>
                <a:chExt cx="33497" cy="28699"/>
              </a:xfrm>
            </p:grpSpPr>
            <p:sp>
              <p:nvSpPr>
                <p:cNvPr id="3994" name="Google Shape;3994;p6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68"/>
              <p:cNvGrpSpPr/>
              <p:nvPr/>
            </p:nvGrpSpPr>
            <p:grpSpPr>
              <a:xfrm>
                <a:off x="4859646" y="4162554"/>
                <a:ext cx="33591" cy="28762"/>
                <a:chOff x="4859646" y="4162554"/>
                <a:chExt cx="33591" cy="28762"/>
              </a:xfrm>
            </p:grpSpPr>
            <p:sp>
              <p:nvSpPr>
                <p:cNvPr id="3997" name="Google Shape;3997;p6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9" name="Google Shape;3999;p68"/>
            <p:cNvGrpSpPr/>
            <p:nvPr/>
          </p:nvGrpSpPr>
          <p:grpSpPr>
            <a:xfrm>
              <a:off x="3597785" y="3274438"/>
              <a:ext cx="855610" cy="1122100"/>
              <a:chOff x="3597785" y="3274438"/>
              <a:chExt cx="855610" cy="1122100"/>
            </a:xfrm>
          </p:grpSpPr>
          <p:grpSp>
            <p:nvGrpSpPr>
              <p:cNvPr id="4000" name="Google Shape;4000;p68"/>
              <p:cNvGrpSpPr/>
              <p:nvPr/>
            </p:nvGrpSpPr>
            <p:grpSpPr>
              <a:xfrm>
                <a:off x="3617857" y="3284717"/>
                <a:ext cx="826785" cy="1099165"/>
                <a:chOff x="3617857" y="3284717"/>
                <a:chExt cx="826785" cy="1099165"/>
              </a:xfrm>
            </p:grpSpPr>
            <p:sp>
              <p:nvSpPr>
                <p:cNvPr id="4001" name="Google Shape;4001;p6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68"/>
              <p:cNvGrpSpPr/>
              <p:nvPr/>
            </p:nvGrpSpPr>
            <p:grpSpPr>
              <a:xfrm>
                <a:off x="4180904" y="4251758"/>
                <a:ext cx="37783" cy="32420"/>
                <a:chOff x="4180904" y="4251758"/>
                <a:chExt cx="37783" cy="32420"/>
              </a:xfrm>
            </p:grpSpPr>
            <p:sp>
              <p:nvSpPr>
                <p:cNvPr id="4058" name="Google Shape;4058;p6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68"/>
              <p:cNvGrpSpPr/>
              <p:nvPr/>
            </p:nvGrpSpPr>
            <p:grpSpPr>
              <a:xfrm>
                <a:off x="4201644" y="4081324"/>
                <a:ext cx="37783" cy="32364"/>
                <a:chOff x="4201644" y="4081324"/>
                <a:chExt cx="37783" cy="32364"/>
              </a:xfrm>
            </p:grpSpPr>
            <p:sp>
              <p:nvSpPr>
                <p:cNvPr id="4061" name="Google Shape;4061;p6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68"/>
              <p:cNvGrpSpPr/>
              <p:nvPr/>
            </p:nvGrpSpPr>
            <p:grpSpPr>
              <a:xfrm>
                <a:off x="4284416" y="3887428"/>
                <a:ext cx="37783" cy="32451"/>
                <a:chOff x="4284416" y="3887428"/>
                <a:chExt cx="37783" cy="32451"/>
              </a:xfrm>
            </p:grpSpPr>
            <p:sp>
              <p:nvSpPr>
                <p:cNvPr id="4064" name="Google Shape;4064;p6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68"/>
              <p:cNvGrpSpPr/>
              <p:nvPr/>
            </p:nvGrpSpPr>
            <p:grpSpPr>
              <a:xfrm>
                <a:off x="4223721" y="3860404"/>
                <a:ext cx="37870" cy="32364"/>
                <a:chOff x="4223721" y="3860404"/>
                <a:chExt cx="37870" cy="32364"/>
              </a:xfrm>
            </p:grpSpPr>
            <p:sp>
              <p:nvSpPr>
                <p:cNvPr id="4067" name="Google Shape;4067;p6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68"/>
              <p:cNvGrpSpPr/>
              <p:nvPr/>
            </p:nvGrpSpPr>
            <p:grpSpPr>
              <a:xfrm>
                <a:off x="4104889" y="3699242"/>
                <a:ext cx="37776" cy="32357"/>
                <a:chOff x="4104889" y="3699242"/>
                <a:chExt cx="37776" cy="32357"/>
              </a:xfrm>
            </p:grpSpPr>
            <p:sp>
              <p:nvSpPr>
                <p:cNvPr id="4070" name="Google Shape;4070;p6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68"/>
              <p:cNvGrpSpPr/>
              <p:nvPr/>
            </p:nvGrpSpPr>
            <p:grpSpPr>
              <a:xfrm>
                <a:off x="4143608" y="3475121"/>
                <a:ext cx="37878" cy="32420"/>
                <a:chOff x="4143608" y="3475121"/>
                <a:chExt cx="37878" cy="32420"/>
              </a:xfrm>
            </p:grpSpPr>
            <p:sp>
              <p:nvSpPr>
                <p:cNvPr id="4073" name="Google Shape;4073;p6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68"/>
              <p:cNvGrpSpPr/>
              <p:nvPr/>
            </p:nvGrpSpPr>
            <p:grpSpPr>
              <a:xfrm>
                <a:off x="4217248" y="3570893"/>
                <a:ext cx="37776" cy="32364"/>
                <a:chOff x="4217248" y="3570893"/>
                <a:chExt cx="37776" cy="32364"/>
              </a:xfrm>
            </p:grpSpPr>
            <p:sp>
              <p:nvSpPr>
                <p:cNvPr id="4076" name="Google Shape;4076;p6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68"/>
              <p:cNvGrpSpPr/>
              <p:nvPr/>
            </p:nvGrpSpPr>
            <p:grpSpPr>
              <a:xfrm>
                <a:off x="4255307" y="3431612"/>
                <a:ext cx="37776" cy="32451"/>
                <a:chOff x="4255307" y="3431612"/>
                <a:chExt cx="37776" cy="32451"/>
              </a:xfrm>
            </p:grpSpPr>
            <p:sp>
              <p:nvSpPr>
                <p:cNvPr id="4079" name="Google Shape;4079;p6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68"/>
              <p:cNvGrpSpPr/>
              <p:nvPr/>
            </p:nvGrpSpPr>
            <p:grpSpPr>
              <a:xfrm>
                <a:off x="3853052" y="3577398"/>
                <a:ext cx="37776" cy="32420"/>
                <a:chOff x="3853052" y="3577398"/>
                <a:chExt cx="37776" cy="32420"/>
              </a:xfrm>
            </p:grpSpPr>
            <p:sp>
              <p:nvSpPr>
                <p:cNvPr id="4082" name="Google Shape;4082;p6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68"/>
              <p:cNvGrpSpPr/>
              <p:nvPr/>
            </p:nvGrpSpPr>
            <p:grpSpPr>
              <a:xfrm>
                <a:off x="4039908" y="3412107"/>
                <a:ext cx="37776" cy="32357"/>
                <a:chOff x="4039908" y="3412107"/>
                <a:chExt cx="37776" cy="32357"/>
              </a:xfrm>
            </p:grpSpPr>
            <p:sp>
              <p:nvSpPr>
                <p:cNvPr id="4085" name="Google Shape;4085;p6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68"/>
              <p:cNvGrpSpPr/>
              <p:nvPr/>
            </p:nvGrpSpPr>
            <p:grpSpPr>
              <a:xfrm>
                <a:off x="4017360" y="3342061"/>
                <a:ext cx="37870" cy="32380"/>
                <a:chOff x="4017360" y="3342061"/>
                <a:chExt cx="37870" cy="32380"/>
              </a:xfrm>
            </p:grpSpPr>
            <p:sp>
              <p:nvSpPr>
                <p:cNvPr id="4088" name="Google Shape;4088;p6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0" name="Google Shape;4090;p6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2" name="Google Shape;4092;p68"/>
              <p:cNvGrpSpPr/>
              <p:nvPr/>
            </p:nvGrpSpPr>
            <p:grpSpPr>
              <a:xfrm>
                <a:off x="3750870" y="3418650"/>
                <a:ext cx="37776" cy="32380"/>
                <a:chOff x="3750870" y="3418650"/>
                <a:chExt cx="37776" cy="32380"/>
              </a:xfrm>
            </p:grpSpPr>
            <p:sp>
              <p:nvSpPr>
                <p:cNvPr id="4093" name="Google Shape;4093;p6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68"/>
              <p:cNvGrpSpPr/>
              <p:nvPr/>
            </p:nvGrpSpPr>
            <p:grpSpPr>
              <a:xfrm>
                <a:off x="3632509" y="3274438"/>
                <a:ext cx="37783" cy="32357"/>
                <a:chOff x="3632509" y="3274438"/>
                <a:chExt cx="37783" cy="32357"/>
              </a:xfrm>
            </p:grpSpPr>
            <p:sp>
              <p:nvSpPr>
                <p:cNvPr id="4096" name="Google Shape;4096;p6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68"/>
              <p:cNvGrpSpPr/>
              <p:nvPr/>
            </p:nvGrpSpPr>
            <p:grpSpPr>
              <a:xfrm>
                <a:off x="3906424" y="3297561"/>
                <a:ext cx="37776" cy="32451"/>
                <a:chOff x="3906424" y="3297561"/>
                <a:chExt cx="37776" cy="32451"/>
              </a:xfrm>
            </p:grpSpPr>
            <p:sp>
              <p:nvSpPr>
                <p:cNvPr id="4099" name="Google Shape;4099;p6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68"/>
              <p:cNvGrpSpPr/>
              <p:nvPr/>
            </p:nvGrpSpPr>
            <p:grpSpPr>
              <a:xfrm>
                <a:off x="3866084" y="3412107"/>
                <a:ext cx="37776" cy="32357"/>
                <a:chOff x="3866084" y="3412107"/>
                <a:chExt cx="37776" cy="32357"/>
              </a:xfrm>
            </p:grpSpPr>
            <p:sp>
              <p:nvSpPr>
                <p:cNvPr id="4102" name="Google Shape;4102;p6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68"/>
              <p:cNvGrpSpPr/>
              <p:nvPr/>
            </p:nvGrpSpPr>
            <p:grpSpPr>
              <a:xfrm>
                <a:off x="4023919" y="3766409"/>
                <a:ext cx="37783" cy="32357"/>
                <a:chOff x="4023919" y="3766409"/>
                <a:chExt cx="37783" cy="32357"/>
              </a:xfrm>
            </p:grpSpPr>
            <p:sp>
              <p:nvSpPr>
                <p:cNvPr id="4105" name="Google Shape;4105;p6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68"/>
              <p:cNvGrpSpPr/>
              <p:nvPr/>
            </p:nvGrpSpPr>
            <p:grpSpPr>
              <a:xfrm>
                <a:off x="3973882" y="3779449"/>
                <a:ext cx="37776" cy="32357"/>
                <a:chOff x="3973882" y="3779449"/>
                <a:chExt cx="37776" cy="32357"/>
              </a:xfrm>
            </p:grpSpPr>
            <p:sp>
              <p:nvSpPr>
                <p:cNvPr id="4108" name="Google Shape;4108;p6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68"/>
              <p:cNvGrpSpPr/>
              <p:nvPr/>
            </p:nvGrpSpPr>
            <p:grpSpPr>
              <a:xfrm>
                <a:off x="4073398" y="3838028"/>
                <a:ext cx="37776" cy="32380"/>
                <a:chOff x="4073398" y="3838028"/>
                <a:chExt cx="37776" cy="32380"/>
              </a:xfrm>
            </p:grpSpPr>
            <p:sp>
              <p:nvSpPr>
                <p:cNvPr id="4111" name="Google Shape;4111;p6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68"/>
              <p:cNvGrpSpPr/>
              <p:nvPr/>
            </p:nvGrpSpPr>
            <p:grpSpPr>
              <a:xfrm>
                <a:off x="4342672" y="4144496"/>
                <a:ext cx="37752" cy="32364"/>
                <a:chOff x="4342672" y="4144496"/>
                <a:chExt cx="37752" cy="32364"/>
              </a:xfrm>
            </p:grpSpPr>
            <p:sp>
              <p:nvSpPr>
                <p:cNvPr id="4114" name="Google Shape;4114;p6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68"/>
              <p:cNvGrpSpPr/>
              <p:nvPr/>
            </p:nvGrpSpPr>
            <p:grpSpPr>
              <a:xfrm>
                <a:off x="4406386" y="4056872"/>
                <a:ext cx="37783" cy="32364"/>
                <a:chOff x="4406386" y="4056872"/>
                <a:chExt cx="37783" cy="32364"/>
              </a:xfrm>
            </p:grpSpPr>
            <p:sp>
              <p:nvSpPr>
                <p:cNvPr id="4117" name="Google Shape;4117;p6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68"/>
              <p:cNvGrpSpPr/>
              <p:nvPr/>
            </p:nvGrpSpPr>
            <p:grpSpPr>
              <a:xfrm>
                <a:off x="4284416" y="4245254"/>
                <a:ext cx="37783" cy="32357"/>
                <a:chOff x="4284416" y="4245254"/>
                <a:chExt cx="37783" cy="32357"/>
              </a:xfrm>
            </p:grpSpPr>
            <p:sp>
              <p:nvSpPr>
                <p:cNvPr id="4120" name="Google Shape;4120;p6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68"/>
              <p:cNvGrpSpPr/>
              <p:nvPr/>
            </p:nvGrpSpPr>
            <p:grpSpPr>
              <a:xfrm>
                <a:off x="4219057" y="4331258"/>
                <a:ext cx="37776" cy="32364"/>
                <a:chOff x="4219057" y="4331258"/>
                <a:chExt cx="37776" cy="32364"/>
              </a:xfrm>
            </p:grpSpPr>
            <p:sp>
              <p:nvSpPr>
                <p:cNvPr id="4123" name="Google Shape;4123;p6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68"/>
              <p:cNvGrpSpPr/>
              <p:nvPr/>
            </p:nvGrpSpPr>
            <p:grpSpPr>
              <a:xfrm>
                <a:off x="4204122" y="4141688"/>
                <a:ext cx="33497" cy="28699"/>
                <a:chOff x="4204122" y="4141688"/>
                <a:chExt cx="33497" cy="28699"/>
              </a:xfrm>
            </p:grpSpPr>
            <p:sp>
              <p:nvSpPr>
                <p:cNvPr id="4126" name="Google Shape;4126;p6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8" name="Google Shape;4128;p68"/>
              <p:cNvGrpSpPr/>
              <p:nvPr/>
            </p:nvGrpSpPr>
            <p:grpSpPr>
              <a:xfrm>
                <a:off x="4301546" y="4003869"/>
                <a:ext cx="38916" cy="33324"/>
                <a:chOff x="4301546" y="4003869"/>
                <a:chExt cx="38916" cy="33324"/>
              </a:xfrm>
            </p:grpSpPr>
            <p:sp>
              <p:nvSpPr>
                <p:cNvPr id="4129" name="Google Shape;4129;p6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1" name="Google Shape;4131;p68"/>
              <p:cNvGrpSpPr/>
              <p:nvPr/>
            </p:nvGrpSpPr>
            <p:grpSpPr>
              <a:xfrm>
                <a:off x="4210681" y="3924669"/>
                <a:ext cx="36549" cy="31366"/>
                <a:chOff x="4210681" y="3924669"/>
                <a:chExt cx="36549" cy="31366"/>
              </a:xfrm>
            </p:grpSpPr>
            <p:sp>
              <p:nvSpPr>
                <p:cNvPr id="4132" name="Google Shape;4132;p6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4" name="Google Shape;4134;p68"/>
              <p:cNvGrpSpPr/>
              <p:nvPr/>
            </p:nvGrpSpPr>
            <p:grpSpPr>
              <a:xfrm>
                <a:off x="3987771" y="3628874"/>
                <a:ext cx="31499" cy="26993"/>
                <a:chOff x="3987771" y="3628874"/>
                <a:chExt cx="31499" cy="26993"/>
              </a:xfrm>
            </p:grpSpPr>
            <p:sp>
              <p:nvSpPr>
                <p:cNvPr id="4135" name="Google Shape;4135;p6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68"/>
              <p:cNvGrpSpPr/>
              <p:nvPr/>
            </p:nvGrpSpPr>
            <p:grpSpPr>
              <a:xfrm>
                <a:off x="4087382" y="3775674"/>
                <a:ext cx="31405" cy="26898"/>
                <a:chOff x="4087382" y="3775674"/>
                <a:chExt cx="31405" cy="26898"/>
              </a:xfrm>
            </p:grpSpPr>
            <p:sp>
              <p:nvSpPr>
                <p:cNvPr id="4138" name="Google Shape;4138;p6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68"/>
              <p:cNvGrpSpPr/>
              <p:nvPr/>
            </p:nvGrpSpPr>
            <p:grpSpPr>
              <a:xfrm>
                <a:off x="4118873" y="3856637"/>
                <a:ext cx="31405" cy="26906"/>
                <a:chOff x="4118873" y="3856637"/>
                <a:chExt cx="31405" cy="26906"/>
              </a:xfrm>
            </p:grpSpPr>
            <p:sp>
              <p:nvSpPr>
                <p:cNvPr id="4141" name="Google Shape;4141;p6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3" name="Google Shape;4143;p68"/>
              <p:cNvGrpSpPr/>
              <p:nvPr/>
            </p:nvGrpSpPr>
            <p:grpSpPr>
              <a:xfrm>
                <a:off x="4168541" y="3639523"/>
                <a:ext cx="31499" cy="26906"/>
                <a:chOff x="4168541" y="3639523"/>
                <a:chExt cx="31499" cy="26906"/>
              </a:xfrm>
            </p:grpSpPr>
            <p:sp>
              <p:nvSpPr>
                <p:cNvPr id="4144" name="Google Shape;4144;p6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6" name="Google Shape;4146;p68"/>
              <p:cNvGrpSpPr/>
              <p:nvPr/>
            </p:nvGrpSpPr>
            <p:grpSpPr>
              <a:xfrm>
                <a:off x="3965789" y="3393545"/>
                <a:ext cx="31405" cy="26945"/>
                <a:chOff x="3965789" y="3393545"/>
                <a:chExt cx="31405" cy="26945"/>
              </a:xfrm>
            </p:grpSpPr>
            <p:sp>
              <p:nvSpPr>
                <p:cNvPr id="4147" name="Google Shape;4147;p6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9" name="Google Shape;4149;p68"/>
              <p:cNvGrpSpPr/>
              <p:nvPr/>
            </p:nvGrpSpPr>
            <p:grpSpPr>
              <a:xfrm>
                <a:off x="3925166" y="3491008"/>
                <a:ext cx="31405" cy="27001"/>
                <a:chOff x="3925166" y="3491008"/>
                <a:chExt cx="31405" cy="27001"/>
              </a:xfrm>
            </p:grpSpPr>
            <p:sp>
              <p:nvSpPr>
                <p:cNvPr id="4150" name="Google Shape;4150;p6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2" name="Google Shape;4152;p68"/>
              <p:cNvGrpSpPr/>
              <p:nvPr/>
            </p:nvGrpSpPr>
            <p:grpSpPr>
              <a:xfrm>
                <a:off x="3682845" y="3340976"/>
                <a:ext cx="31397" cy="26898"/>
                <a:chOff x="3682845" y="3340976"/>
                <a:chExt cx="31397" cy="26898"/>
              </a:xfrm>
            </p:grpSpPr>
            <p:sp>
              <p:nvSpPr>
                <p:cNvPr id="4153" name="Google Shape;4153;p6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5" name="Google Shape;4155;p68"/>
              <p:cNvGrpSpPr/>
              <p:nvPr/>
            </p:nvGrpSpPr>
            <p:grpSpPr>
              <a:xfrm>
                <a:off x="3795393" y="3353725"/>
                <a:ext cx="31499" cy="26993"/>
                <a:chOff x="3795393" y="3353725"/>
                <a:chExt cx="31499" cy="26993"/>
              </a:xfrm>
            </p:grpSpPr>
            <p:sp>
              <p:nvSpPr>
                <p:cNvPr id="4156" name="Google Shape;4156;p6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68"/>
              <p:cNvGrpSpPr/>
              <p:nvPr/>
            </p:nvGrpSpPr>
            <p:grpSpPr>
              <a:xfrm>
                <a:off x="4176909" y="4363221"/>
                <a:ext cx="38924" cy="33316"/>
                <a:chOff x="4176909" y="4363221"/>
                <a:chExt cx="38924" cy="33316"/>
              </a:xfrm>
            </p:grpSpPr>
            <p:sp>
              <p:nvSpPr>
                <p:cNvPr id="4159" name="Google Shape;4159;p6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1" name="Google Shape;4161;p68"/>
              <p:cNvGrpSpPr/>
              <p:nvPr/>
            </p:nvGrpSpPr>
            <p:grpSpPr>
              <a:xfrm>
                <a:off x="4226191" y="4007660"/>
                <a:ext cx="33560" cy="28770"/>
                <a:chOff x="4226191" y="4007660"/>
                <a:chExt cx="33560" cy="28770"/>
              </a:xfrm>
            </p:grpSpPr>
            <p:sp>
              <p:nvSpPr>
                <p:cNvPr id="4162" name="Google Shape;4162;p6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68"/>
              <p:cNvGrpSpPr/>
              <p:nvPr/>
            </p:nvGrpSpPr>
            <p:grpSpPr>
              <a:xfrm>
                <a:off x="3597785" y="3377045"/>
                <a:ext cx="33591" cy="28699"/>
                <a:chOff x="3597785" y="3377045"/>
                <a:chExt cx="33591" cy="28699"/>
              </a:xfrm>
            </p:grpSpPr>
            <p:sp>
              <p:nvSpPr>
                <p:cNvPr id="4165" name="Google Shape;4165;p6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68"/>
              <p:cNvGrpSpPr/>
              <p:nvPr/>
            </p:nvGrpSpPr>
            <p:grpSpPr>
              <a:xfrm>
                <a:off x="3887870" y="3669796"/>
                <a:ext cx="33591" cy="28692"/>
                <a:chOff x="3887870" y="3669796"/>
                <a:chExt cx="33591" cy="28692"/>
              </a:xfrm>
            </p:grpSpPr>
            <p:sp>
              <p:nvSpPr>
                <p:cNvPr id="4168" name="Google Shape;4168;p6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68"/>
              <p:cNvGrpSpPr/>
              <p:nvPr/>
            </p:nvGrpSpPr>
            <p:grpSpPr>
              <a:xfrm>
                <a:off x="3818320" y="3481625"/>
                <a:ext cx="33497" cy="28770"/>
                <a:chOff x="3818320" y="3481625"/>
                <a:chExt cx="33497" cy="28770"/>
              </a:xfrm>
            </p:grpSpPr>
            <p:sp>
              <p:nvSpPr>
                <p:cNvPr id="4171" name="Google Shape;4171;p6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3" name="Google Shape;4173;p68"/>
              <p:cNvGrpSpPr/>
              <p:nvPr/>
            </p:nvGrpSpPr>
            <p:grpSpPr>
              <a:xfrm>
                <a:off x="4278139" y="4120948"/>
                <a:ext cx="37492" cy="32129"/>
                <a:chOff x="4278139" y="4120948"/>
                <a:chExt cx="37492" cy="32129"/>
              </a:xfrm>
            </p:grpSpPr>
            <p:sp>
              <p:nvSpPr>
                <p:cNvPr id="4174" name="Google Shape;4174;p6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6" name="Google Shape;4176;p68"/>
              <p:cNvGrpSpPr/>
              <p:nvPr/>
            </p:nvGrpSpPr>
            <p:grpSpPr>
              <a:xfrm>
                <a:off x="4419898" y="3977388"/>
                <a:ext cx="33497" cy="28692"/>
                <a:chOff x="4419898" y="3977388"/>
                <a:chExt cx="33497" cy="28692"/>
              </a:xfrm>
            </p:grpSpPr>
            <p:sp>
              <p:nvSpPr>
                <p:cNvPr id="4177" name="Google Shape;4177;p6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8"/>
              <p:cNvGrpSpPr/>
              <p:nvPr/>
            </p:nvGrpSpPr>
            <p:grpSpPr>
              <a:xfrm>
                <a:off x="4158930" y="4034684"/>
                <a:ext cx="33497" cy="28762"/>
                <a:chOff x="4158930" y="4034684"/>
                <a:chExt cx="33497" cy="28762"/>
              </a:xfrm>
            </p:grpSpPr>
            <p:sp>
              <p:nvSpPr>
                <p:cNvPr id="4180" name="Google Shape;4180;p6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68"/>
              <p:cNvGrpSpPr/>
              <p:nvPr/>
            </p:nvGrpSpPr>
            <p:grpSpPr>
              <a:xfrm>
                <a:off x="4134949" y="3957049"/>
                <a:ext cx="33497" cy="28770"/>
                <a:chOff x="4134949" y="3957049"/>
                <a:chExt cx="33497" cy="28770"/>
              </a:xfrm>
            </p:grpSpPr>
            <p:sp>
              <p:nvSpPr>
                <p:cNvPr id="4183" name="Google Shape;4183;p6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68"/>
              <p:cNvGrpSpPr/>
              <p:nvPr/>
            </p:nvGrpSpPr>
            <p:grpSpPr>
              <a:xfrm>
                <a:off x="4193653" y="4184403"/>
                <a:ext cx="43580" cy="37264"/>
                <a:chOff x="4193653" y="4184403"/>
                <a:chExt cx="43580" cy="37264"/>
              </a:xfrm>
            </p:grpSpPr>
            <p:sp>
              <p:nvSpPr>
                <p:cNvPr id="4186" name="Google Shape;4186;p6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68"/>
              <p:cNvGrpSpPr/>
              <p:nvPr/>
            </p:nvGrpSpPr>
            <p:grpSpPr>
              <a:xfrm>
                <a:off x="4343600" y="3943844"/>
                <a:ext cx="43580" cy="37312"/>
                <a:chOff x="4343600" y="3943844"/>
                <a:chExt cx="43580" cy="37312"/>
              </a:xfrm>
            </p:grpSpPr>
            <p:sp>
              <p:nvSpPr>
                <p:cNvPr id="4189" name="Google Shape;4189;p6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68"/>
              <p:cNvGrpSpPr/>
              <p:nvPr/>
            </p:nvGrpSpPr>
            <p:grpSpPr>
              <a:xfrm>
                <a:off x="4172339" y="3381693"/>
                <a:ext cx="31499" cy="27001"/>
                <a:chOff x="4172339" y="3381693"/>
                <a:chExt cx="31499" cy="27001"/>
              </a:xfrm>
            </p:grpSpPr>
            <p:sp>
              <p:nvSpPr>
                <p:cNvPr id="4192" name="Google Shape;4192;p6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97"/>
        <p:cNvGrpSpPr/>
        <p:nvPr/>
      </p:nvGrpSpPr>
      <p:grpSpPr>
        <a:xfrm>
          <a:off x="0" y="0"/>
          <a:ext cx="0" cy="0"/>
          <a:chOff x="0" y="0"/>
          <a:chExt cx="0" cy="0"/>
        </a:xfrm>
      </p:grpSpPr>
      <p:grpSp>
        <p:nvGrpSpPr>
          <p:cNvPr id="4198" name="Google Shape;4198;p69"/>
          <p:cNvGrpSpPr/>
          <p:nvPr/>
        </p:nvGrpSpPr>
        <p:grpSpPr>
          <a:xfrm>
            <a:off x="729274" y="1175734"/>
            <a:ext cx="2507799" cy="206239"/>
            <a:chOff x="106648" y="895722"/>
            <a:chExt cx="4481413" cy="374300"/>
          </a:xfrm>
        </p:grpSpPr>
        <p:grpSp>
          <p:nvGrpSpPr>
            <p:cNvPr id="4199" name="Google Shape;4199;p69"/>
            <p:cNvGrpSpPr/>
            <p:nvPr/>
          </p:nvGrpSpPr>
          <p:grpSpPr>
            <a:xfrm>
              <a:off x="2233276" y="895722"/>
              <a:ext cx="1082667" cy="223591"/>
              <a:chOff x="4808316" y="2800065"/>
              <a:chExt cx="1999386" cy="412910"/>
            </a:xfrm>
          </p:grpSpPr>
          <p:sp>
            <p:nvSpPr>
              <p:cNvPr id="4200" name="Google Shape;4200;p6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1" name="Google Shape;4201;p69"/>
              <p:cNvGrpSpPr/>
              <p:nvPr/>
            </p:nvGrpSpPr>
            <p:grpSpPr>
              <a:xfrm>
                <a:off x="4808316" y="2800065"/>
                <a:ext cx="92400" cy="411825"/>
                <a:chOff x="845575" y="2563700"/>
                <a:chExt cx="92400" cy="411825"/>
              </a:xfrm>
            </p:grpSpPr>
            <p:cxnSp>
              <p:nvCxnSpPr>
                <p:cNvPr id="4202" name="Google Shape;4202;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03" name="Google Shape;4203;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4" name="Google Shape;4204;p69"/>
            <p:cNvGrpSpPr/>
            <p:nvPr/>
          </p:nvGrpSpPr>
          <p:grpSpPr>
            <a:xfrm>
              <a:off x="106648" y="895722"/>
              <a:ext cx="1088401" cy="223591"/>
              <a:chOff x="881025" y="2800065"/>
              <a:chExt cx="2009975" cy="412910"/>
            </a:xfrm>
          </p:grpSpPr>
          <p:sp>
            <p:nvSpPr>
              <p:cNvPr id="4205" name="Google Shape;4205;p6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6" name="Google Shape;4206;p69"/>
              <p:cNvGrpSpPr/>
              <p:nvPr/>
            </p:nvGrpSpPr>
            <p:grpSpPr>
              <a:xfrm>
                <a:off x="881025" y="2800065"/>
                <a:ext cx="92400" cy="411825"/>
                <a:chOff x="845575" y="2563700"/>
                <a:chExt cx="92400" cy="411825"/>
              </a:xfrm>
            </p:grpSpPr>
            <p:cxnSp>
              <p:nvCxnSpPr>
                <p:cNvPr id="4207" name="Google Shape;4207;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08" name="Google Shape;4208;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9" name="Google Shape;4209;p69"/>
            <p:cNvGrpSpPr/>
            <p:nvPr/>
          </p:nvGrpSpPr>
          <p:grpSpPr>
            <a:xfrm>
              <a:off x="1172346" y="1047018"/>
              <a:ext cx="1083151" cy="223003"/>
              <a:chOff x="2849073" y="3079467"/>
              <a:chExt cx="2000279" cy="411825"/>
            </a:xfrm>
          </p:grpSpPr>
          <p:sp>
            <p:nvSpPr>
              <p:cNvPr id="4210" name="Google Shape;4210;p6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1" name="Google Shape;4211;p69"/>
              <p:cNvGrpSpPr/>
              <p:nvPr/>
            </p:nvGrpSpPr>
            <p:grpSpPr>
              <a:xfrm rot="10800000">
                <a:off x="2849073" y="3079467"/>
                <a:ext cx="92400" cy="411825"/>
                <a:chOff x="2070100" y="2563700"/>
                <a:chExt cx="92400" cy="411825"/>
              </a:xfrm>
            </p:grpSpPr>
            <p:cxnSp>
              <p:nvCxnSpPr>
                <p:cNvPr id="4212" name="Google Shape;4212;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13" name="Google Shape;4213;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4" name="Google Shape;4214;p69"/>
            <p:cNvGrpSpPr/>
            <p:nvPr/>
          </p:nvGrpSpPr>
          <p:grpSpPr>
            <a:xfrm>
              <a:off x="3290132" y="1047018"/>
              <a:ext cx="1297929" cy="223003"/>
              <a:chOff x="6760035" y="3079467"/>
              <a:chExt cx="2396914" cy="411825"/>
            </a:xfrm>
          </p:grpSpPr>
          <p:sp>
            <p:nvSpPr>
              <p:cNvPr id="4215" name="Google Shape;4215;p6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6" name="Google Shape;4216;p69"/>
              <p:cNvGrpSpPr/>
              <p:nvPr/>
            </p:nvGrpSpPr>
            <p:grpSpPr>
              <a:xfrm rot="10800000">
                <a:off x="6760035" y="3079467"/>
                <a:ext cx="92400" cy="411825"/>
                <a:chOff x="2070100" y="2563700"/>
                <a:chExt cx="92400" cy="411825"/>
              </a:xfrm>
            </p:grpSpPr>
            <p:cxnSp>
              <p:nvCxnSpPr>
                <p:cNvPr id="4217" name="Google Shape;4217;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18" name="Google Shape;4218;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19" name="Google Shape;4219;p69"/>
          <p:cNvGrpSpPr/>
          <p:nvPr/>
        </p:nvGrpSpPr>
        <p:grpSpPr>
          <a:xfrm>
            <a:off x="2147036" y="3575105"/>
            <a:ext cx="1086701" cy="799429"/>
            <a:chOff x="2183288" y="3555572"/>
            <a:chExt cx="1136241" cy="835873"/>
          </a:xfrm>
        </p:grpSpPr>
        <p:sp>
          <p:nvSpPr>
            <p:cNvPr id="4220" name="Google Shape;4220;p6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1" name="Google Shape;4221;p69"/>
            <p:cNvGrpSpPr/>
            <p:nvPr/>
          </p:nvGrpSpPr>
          <p:grpSpPr>
            <a:xfrm>
              <a:off x="2205895" y="3637269"/>
              <a:ext cx="1089848" cy="724993"/>
              <a:chOff x="2205895" y="3637269"/>
              <a:chExt cx="1089848" cy="724993"/>
            </a:xfrm>
          </p:grpSpPr>
          <p:sp>
            <p:nvSpPr>
              <p:cNvPr id="4222" name="Google Shape;4222;p6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8" name="Google Shape;4228;p6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9" name="Google Shape;4229;p6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230" name="Google Shape;4230;p69"/>
            <p:cNvGrpSpPr/>
            <p:nvPr/>
          </p:nvGrpSpPr>
          <p:grpSpPr>
            <a:xfrm>
              <a:off x="3173850" y="3779426"/>
              <a:ext cx="145679" cy="70048"/>
              <a:chOff x="3173850" y="3779426"/>
              <a:chExt cx="145679" cy="70048"/>
            </a:xfrm>
          </p:grpSpPr>
          <p:cxnSp>
            <p:nvCxnSpPr>
              <p:cNvPr id="4231" name="Google Shape;4231;p6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232" name="Google Shape;4232;p6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9"/>
            <p:cNvGrpSpPr/>
            <p:nvPr/>
          </p:nvGrpSpPr>
          <p:grpSpPr>
            <a:xfrm>
              <a:off x="2183288" y="4139483"/>
              <a:ext cx="145133" cy="70048"/>
              <a:chOff x="2183288" y="4139483"/>
              <a:chExt cx="145133" cy="70048"/>
            </a:xfrm>
          </p:grpSpPr>
          <p:cxnSp>
            <p:nvCxnSpPr>
              <p:cNvPr id="4234" name="Google Shape;4234;p6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235" name="Google Shape;4235;p6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6" name="Google Shape;4236;p6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37" name="Google Shape;4237;p6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238" name="Google Shape;4238;p69"/>
            <p:cNvGrpSpPr/>
            <p:nvPr/>
          </p:nvGrpSpPr>
          <p:grpSpPr>
            <a:xfrm>
              <a:off x="2943836" y="4268886"/>
              <a:ext cx="60717" cy="122559"/>
              <a:chOff x="2943836" y="4268886"/>
              <a:chExt cx="60717" cy="122559"/>
            </a:xfrm>
          </p:grpSpPr>
          <p:sp>
            <p:nvSpPr>
              <p:cNvPr id="4239" name="Google Shape;4239;p6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40" name="Google Shape;4240;p6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241" name="Google Shape;4241;p69"/>
          <p:cNvGrpSpPr/>
          <p:nvPr/>
        </p:nvGrpSpPr>
        <p:grpSpPr>
          <a:xfrm>
            <a:off x="3409981" y="1496104"/>
            <a:ext cx="1675870" cy="758251"/>
            <a:chOff x="3530532" y="1496185"/>
            <a:chExt cx="1562000" cy="706730"/>
          </a:xfrm>
        </p:grpSpPr>
        <p:cxnSp>
          <p:nvCxnSpPr>
            <p:cNvPr id="4242" name="Google Shape;4242;p6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243" name="Google Shape;4243;p69"/>
            <p:cNvGrpSpPr/>
            <p:nvPr/>
          </p:nvGrpSpPr>
          <p:grpSpPr>
            <a:xfrm>
              <a:off x="3530532" y="1496185"/>
              <a:ext cx="323430" cy="463587"/>
              <a:chOff x="3530532" y="1496185"/>
              <a:chExt cx="323430" cy="463587"/>
            </a:xfrm>
          </p:grpSpPr>
          <p:grpSp>
            <p:nvGrpSpPr>
              <p:cNvPr id="4244" name="Google Shape;4244;p69"/>
              <p:cNvGrpSpPr/>
              <p:nvPr/>
            </p:nvGrpSpPr>
            <p:grpSpPr>
              <a:xfrm>
                <a:off x="3567462" y="1496185"/>
                <a:ext cx="286500" cy="361376"/>
                <a:chOff x="3567462" y="1496185"/>
                <a:chExt cx="286500" cy="361376"/>
              </a:xfrm>
            </p:grpSpPr>
            <p:cxnSp>
              <p:nvCxnSpPr>
                <p:cNvPr id="4245" name="Google Shape;4245;p6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246" name="Google Shape;4246;p6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7" name="Google Shape;4247;p6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69"/>
            <p:cNvGrpSpPr/>
            <p:nvPr/>
          </p:nvGrpSpPr>
          <p:grpSpPr>
            <a:xfrm>
              <a:off x="3891569" y="1779209"/>
              <a:ext cx="323945" cy="423706"/>
              <a:chOff x="3891569" y="1779209"/>
              <a:chExt cx="323945" cy="423706"/>
            </a:xfrm>
          </p:grpSpPr>
          <p:grpSp>
            <p:nvGrpSpPr>
              <p:cNvPr id="4249" name="Google Shape;4249;p69"/>
              <p:cNvGrpSpPr/>
              <p:nvPr/>
            </p:nvGrpSpPr>
            <p:grpSpPr>
              <a:xfrm>
                <a:off x="3929014" y="1881638"/>
                <a:ext cx="286500" cy="321278"/>
                <a:chOff x="3929014" y="1881638"/>
                <a:chExt cx="286500" cy="321278"/>
              </a:xfrm>
            </p:grpSpPr>
            <p:cxnSp>
              <p:nvCxnSpPr>
                <p:cNvPr id="4250" name="Google Shape;4250;p6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251" name="Google Shape;4251;p6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2" name="Google Shape;4252;p6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69"/>
            <p:cNvGrpSpPr/>
            <p:nvPr/>
          </p:nvGrpSpPr>
          <p:grpSpPr>
            <a:xfrm>
              <a:off x="4252606" y="1496185"/>
              <a:ext cx="324721" cy="463587"/>
              <a:chOff x="4252606" y="1496185"/>
              <a:chExt cx="324721" cy="463587"/>
            </a:xfrm>
          </p:grpSpPr>
          <p:grpSp>
            <p:nvGrpSpPr>
              <p:cNvPr id="4254" name="Google Shape;4254;p69"/>
              <p:cNvGrpSpPr/>
              <p:nvPr/>
            </p:nvGrpSpPr>
            <p:grpSpPr>
              <a:xfrm>
                <a:off x="4290828" y="1496185"/>
                <a:ext cx="286500" cy="361376"/>
                <a:chOff x="4290828" y="1496185"/>
                <a:chExt cx="286500" cy="361376"/>
              </a:xfrm>
            </p:grpSpPr>
            <p:cxnSp>
              <p:nvCxnSpPr>
                <p:cNvPr id="4255" name="Google Shape;4255;p6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256" name="Google Shape;4256;p6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7" name="Google Shape;4257;p6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9"/>
            <p:cNvGrpSpPr/>
            <p:nvPr/>
          </p:nvGrpSpPr>
          <p:grpSpPr>
            <a:xfrm>
              <a:off x="4613643" y="1763716"/>
              <a:ext cx="325308" cy="439200"/>
              <a:chOff x="4613643" y="1763716"/>
              <a:chExt cx="325308" cy="439200"/>
            </a:xfrm>
          </p:grpSpPr>
          <p:grpSp>
            <p:nvGrpSpPr>
              <p:cNvPr id="4259" name="Google Shape;4259;p69"/>
              <p:cNvGrpSpPr/>
              <p:nvPr/>
            </p:nvGrpSpPr>
            <p:grpSpPr>
              <a:xfrm>
                <a:off x="4652451" y="1879538"/>
                <a:ext cx="286500" cy="323378"/>
                <a:chOff x="4652451" y="1879538"/>
                <a:chExt cx="286500" cy="323378"/>
              </a:xfrm>
            </p:grpSpPr>
            <p:cxnSp>
              <p:nvCxnSpPr>
                <p:cNvPr id="4260" name="Google Shape;4260;p6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261" name="Google Shape;4261;p6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2" name="Google Shape;4262;p6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3" name="Google Shape;4263;p69"/>
          <p:cNvGrpSpPr/>
          <p:nvPr/>
        </p:nvGrpSpPr>
        <p:grpSpPr>
          <a:xfrm>
            <a:off x="3421841" y="2349730"/>
            <a:ext cx="1652173" cy="391517"/>
            <a:chOff x="3512551" y="2358270"/>
            <a:chExt cx="1597383" cy="378533"/>
          </a:xfrm>
        </p:grpSpPr>
        <p:cxnSp>
          <p:nvCxnSpPr>
            <p:cNvPr id="4264" name="Google Shape;4264;p69"/>
            <p:cNvCxnSpPr>
              <a:stCxn id="4265" idx="6"/>
              <a:endCxn id="426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267" name="Google Shape;4267;p69"/>
            <p:cNvGrpSpPr/>
            <p:nvPr/>
          </p:nvGrpSpPr>
          <p:grpSpPr>
            <a:xfrm>
              <a:off x="3512551" y="2358270"/>
              <a:ext cx="225647" cy="307714"/>
              <a:chOff x="2182679" y="2004714"/>
              <a:chExt cx="792300" cy="1080458"/>
            </a:xfrm>
          </p:grpSpPr>
          <p:cxnSp>
            <p:nvCxnSpPr>
              <p:cNvPr id="4268" name="Google Shape;4268;p69"/>
              <p:cNvCxnSpPr>
                <a:stCxn id="426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265" name="Google Shape;4265;p6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69"/>
            <p:cNvGrpSpPr/>
            <p:nvPr/>
          </p:nvGrpSpPr>
          <p:grpSpPr>
            <a:xfrm>
              <a:off x="3969644" y="2440153"/>
              <a:ext cx="225853" cy="296651"/>
              <a:chOff x="3775710" y="1729289"/>
              <a:chExt cx="136500" cy="179289"/>
            </a:xfrm>
          </p:grpSpPr>
          <p:cxnSp>
            <p:nvCxnSpPr>
              <p:cNvPr id="4271" name="Google Shape;4271;p6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272" name="Google Shape;4272;p6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69"/>
            <p:cNvGrpSpPr/>
            <p:nvPr/>
          </p:nvGrpSpPr>
          <p:grpSpPr>
            <a:xfrm>
              <a:off x="4427051" y="2358270"/>
              <a:ext cx="225647" cy="307714"/>
              <a:chOff x="5393704" y="2004714"/>
              <a:chExt cx="792300" cy="1080458"/>
            </a:xfrm>
          </p:grpSpPr>
          <p:cxnSp>
            <p:nvCxnSpPr>
              <p:cNvPr id="4275" name="Google Shape;4275;p69"/>
              <p:cNvCxnSpPr>
                <a:stCxn id="427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277" name="Google Shape;4277;p6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69"/>
            <p:cNvGrpSpPr/>
            <p:nvPr/>
          </p:nvGrpSpPr>
          <p:grpSpPr>
            <a:xfrm>
              <a:off x="4884287" y="2440252"/>
              <a:ext cx="225647" cy="296532"/>
              <a:chOff x="6999166" y="2292572"/>
              <a:chExt cx="792300" cy="1041192"/>
            </a:xfrm>
          </p:grpSpPr>
          <p:cxnSp>
            <p:nvCxnSpPr>
              <p:cNvPr id="4279" name="Google Shape;4279;p6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266" name="Google Shape;4266;p6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1" name="Google Shape;4281;p69"/>
          <p:cNvGrpSpPr/>
          <p:nvPr/>
        </p:nvGrpSpPr>
        <p:grpSpPr>
          <a:xfrm>
            <a:off x="6842649" y="1185930"/>
            <a:ext cx="1581844" cy="732818"/>
            <a:chOff x="634175" y="2986275"/>
            <a:chExt cx="3147949" cy="1458344"/>
          </a:xfrm>
        </p:grpSpPr>
        <p:cxnSp>
          <p:nvCxnSpPr>
            <p:cNvPr id="4282" name="Google Shape;4282;p69"/>
            <p:cNvCxnSpPr>
              <a:stCxn id="4283" idx="4"/>
              <a:endCxn id="428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285" name="Google Shape;4285;p69"/>
            <p:cNvCxnSpPr>
              <a:stCxn id="4284" idx="0"/>
              <a:endCxn id="428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287" name="Google Shape;4287;p69"/>
            <p:cNvCxnSpPr>
              <a:stCxn id="4286" idx="4"/>
              <a:endCxn id="428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289" name="Google Shape;4289;p69"/>
            <p:cNvCxnSpPr>
              <a:stCxn id="4288" idx="0"/>
              <a:endCxn id="429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290" name="Google Shape;4290;p6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86" name="Google Shape;4286;p6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83" name="Google Shape;4283;p6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88" name="Google Shape;4288;p6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84" name="Google Shape;4284;p6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291" name="Google Shape;4291;p69"/>
          <p:cNvGrpSpPr/>
          <p:nvPr/>
        </p:nvGrpSpPr>
        <p:grpSpPr>
          <a:xfrm>
            <a:off x="3410364" y="2880240"/>
            <a:ext cx="1675128" cy="313674"/>
            <a:chOff x="998425" y="1182125"/>
            <a:chExt cx="1065400" cy="199500"/>
          </a:xfrm>
        </p:grpSpPr>
        <p:sp>
          <p:nvSpPr>
            <p:cNvPr id="4292" name="Google Shape;4292;p6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69"/>
          <p:cNvGrpSpPr/>
          <p:nvPr/>
        </p:nvGrpSpPr>
        <p:grpSpPr>
          <a:xfrm>
            <a:off x="3410363" y="3836206"/>
            <a:ext cx="1675129" cy="525345"/>
            <a:chOff x="5194708" y="3484366"/>
            <a:chExt cx="3148148" cy="987304"/>
          </a:xfrm>
        </p:grpSpPr>
        <p:grpSp>
          <p:nvGrpSpPr>
            <p:cNvPr id="4298" name="Google Shape;4298;p69"/>
            <p:cNvGrpSpPr/>
            <p:nvPr/>
          </p:nvGrpSpPr>
          <p:grpSpPr>
            <a:xfrm>
              <a:off x="7531521" y="3484366"/>
              <a:ext cx="811335" cy="987304"/>
              <a:chOff x="3379425" y="1617275"/>
              <a:chExt cx="1090650" cy="1327200"/>
            </a:xfrm>
          </p:grpSpPr>
          <p:sp>
            <p:nvSpPr>
              <p:cNvPr id="4299" name="Google Shape;4299;p6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69"/>
            <p:cNvGrpSpPr/>
            <p:nvPr/>
          </p:nvGrpSpPr>
          <p:grpSpPr>
            <a:xfrm>
              <a:off x="6752546" y="3484366"/>
              <a:ext cx="811428" cy="987304"/>
              <a:chOff x="2332275" y="1617275"/>
              <a:chExt cx="1090775" cy="1327200"/>
            </a:xfrm>
          </p:grpSpPr>
          <p:sp>
            <p:nvSpPr>
              <p:cNvPr id="4303" name="Google Shape;4303;p6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69"/>
            <p:cNvGrpSpPr/>
            <p:nvPr/>
          </p:nvGrpSpPr>
          <p:grpSpPr>
            <a:xfrm>
              <a:off x="5973664" y="3484366"/>
              <a:ext cx="811335" cy="987304"/>
              <a:chOff x="1285250" y="1617275"/>
              <a:chExt cx="1090650" cy="1327200"/>
            </a:xfrm>
          </p:grpSpPr>
          <p:sp>
            <p:nvSpPr>
              <p:cNvPr id="4307" name="Google Shape;4307;p6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69"/>
            <p:cNvGrpSpPr/>
            <p:nvPr/>
          </p:nvGrpSpPr>
          <p:grpSpPr>
            <a:xfrm>
              <a:off x="5194708" y="3484366"/>
              <a:ext cx="811409" cy="987304"/>
              <a:chOff x="238125" y="1617275"/>
              <a:chExt cx="1090750" cy="1327200"/>
            </a:xfrm>
          </p:grpSpPr>
          <p:sp>
            <p:nvSpPr>
              <p:cNvPr id="4311" name="Google Shape;4311;p6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4" name="Google Shape;4314;p69"/>
          <p:cNvGrpSpPr/>
          <p:nvPr/>
        </p:nvGrpSpPr>
        <p:grpSpPr>
          <a:xfrm>
            <a:off x="6844048" y="2482095"/>
            <a:ext cx="1579046" cy="522230"/>
            <a:chOff x="6853641" y="2534077"/>
            <a:chExt cx="1515545" cy="501229"/>
          </a:xfrm>
        </p:grpSpPr>
        <p:grpSp>
          <p:nvGrpSpPr>
            <p:cNvPr id="4315" name="Google Shape;4315;p69"/>
            <p:cNvGrpSpPr/>
            <p:nvPr/>
          </p:nvGrpSpPr>
          <p:grpSpPr>
            <a:xfrm>
              <a:off x="6853641" y="2618923"/>
              <a:ext cx="1515545" cy="324556"/>
              <a:chOff x="6853641" y="2618923"/>
              <a:chExt cx="1515545" cy="324556"/>
            </a:xfrm>
          </p:grpSpPr>
          <p:sp>
            <p:nvSpPr>
              <p:cNvPr id="4316" name="Google Shape;4316;p6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1" name="Google Shape;4321;p6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69"/>
          <p:cNvGrpSpPr/>
          <p:nvPr/>
        </p:nvGrpSpPr>
        <p:grpSpPr>
          <a:xfrm>
            <a:off x="3438940" y="3357136"/>
            <a:ext cx="1617976" cy="346616"/>
            <a:chOff x="1808063" y="4294338"/>
            <a:chExt cx="3370782" cy="721817"/>
          </a:xfrm>
        </p:grpSpPr>
        <p:sp>
          <p:nvSpPr>
            <p:cNvPr id="4327" name="Google Shape;4327;p6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69"/>
          <p:cNvGrpSpPr/>
          <p:nvPr/>
        </p:nvGrpSpPr>
        <p:grpSpPr>
          <a:xfrm>
            <a:off x="5264936" y="4023886"/>
            <a:ext cx="1417067" cy="350605"/>
            <a:chOff x="4234950" y="2101012"/>
            <a:chExt cx="4219974" cy="1044090"/>
          </a:xfrm>
        </p:grpSpPr>
        <p:sp>
          <p:nvSpPr>
            <p:cNvPr id="4338" name="Google Shape;4338;p6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69"/>
          <p:cNvGrpSpPr/>
          <p:nvPr/>
        </p:nvGrpSpPr>
        <p:grpSpPr>
          <a:xfrm>
            <a:off x="6840408" y="2014643"/>
            <a:ext cx="1586327" cy="371557"/>
            <a:chOff x="1247650" y="2075423"/>
            <a:chExt cx="6648477" cy="1557238"/>
          </a:xfrm>
        </p:grpSpPr>
        <p:sp>
          <p:nvSpPr>
            <p:cNvPr id="4355" name="Google Shape;4355;p6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69"/>
          <p:cNvGrpSpPr/>
          <p:nvPr/>
        </p:nvGrpSpPr>
        <p:grpSpPr>
          <a:xfrm>
            <a:off x="5271678" y="1167833"/>
            <a:ext cx="1415601" cy="1648533"/>
            <a:chOff x="1839112" y="2209163"/>
            <a:chExt cx="1918159" cy="2233784"/>
          </a:xfrm>
        </p:grpSpPr>
        <p:sp>
          <p:nvSpPr>
            <p:cNvPr id="4362" name="Google Shape;4362;p6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65" name="Google Shape;4365;p69"/>
            <p:cNvCxnSpPr>
              <a:stCxn id="4362" idx="6"/>
              <a:endCxn id="436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366" name="Google Shape;4366;p69"/>
            <p:cNvCxnSpPr>
              <a:stCxn id="4363" idx="4"/>
              <a:endCxn id="436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368" name="Google Shape;4368;p69"/>
            <p:cNvCxnSpPr>
              <a:stCxn id="4367" idx="6"/>
              <a:endCxn id="436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369" name="Google Shape;4369;p69"/>
            <p:cNvCxnSpPr>
              <a:stCxn id="4364" idx="4"/>
              <a:endCxn id="437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367" name="Google Shape;4367;p6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72" name="Google Shape;4372;p69"/>
            <p:cNvCxnSpPr>
              <a:endCxn id="437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373" name="Google Shape;4373;p69"/>
          <p:cNvGrpSpPr/>
          <p:nvPr/>
        </p:nvGrpSpPr>
        <p:grpSpPr>
          <a:xfrm>
            <a:off x="3428944" y="1185917"/>
            <a:ext cx="1637968" cy="154942"/>
            <a:chOff x="238125" y="2506075"/>
            <a:chExt cx="7115411" cy="673075"/>
          </a:xfrm>
        </p:grpSpPr>
        <p:sp>
          <p:nvSpPr>
            <p:cNvPr id="4374" name="Google Shape;4374;p6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69"/>
          <p:cNvGrpSpPr/>
          <p:nvPr/>
        </p:nvGrpSpPr>
        <p:grpSpPr>
          <a:xfrm>
            <a:off x="1969680" y="1500635"/>
            <a:ext cx="1262932" cy="785408"/>
            <a:chOff x="548861" y="389676"/>
            <a:chExt cx="3843371" cy="2390163"/>
          </a:xfrm>
        </p:grpSpPr>
        <p:cxnSp>
          <p:nvCxnSpPr>
            <p:cNvPr id="4380" name="Google Shape;4380;p6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81" name="Google Shape;4381;p6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82" name="Google Shape;4382;p6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83" name="Google Shape;4383;p6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384" name="Google Shape;4384;p6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385" name="Google Shape;4385;p6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86" name="Google Shape;4386;p6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387" name="Google Shape;4387;p6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3" name="Google Shape;4393;p69"/>
          <p:cNvGrpSpPr/>
          <p:nvPr/>
        </p:nvGrpSpPr>
        <p:grpSpPr>
          <a:xfrm>
            <a:off x="757812" y="2607512"/>
            <a:ext cx="1412054" cy="633562"/>
            <a:chOff x="1187400" y="2529299"/>
            <a:chExt cx="6769193" cy="2241903"/>
          </a:xfrm>
        </p:grpSpPr>
        <p:sp>
          <p:nvSpPr>
            <p:cNvPr id="4394" name="Google Shape;4394;p6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395" name="Google Shape;4395;p6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96" name="Google Shape;4396;p6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97" name="Google Shape;4397;p6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98" name="Google Shape;4398;p6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99" name="Google Shape;4399;p6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00" name="Google Shape;4400;p6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401" name="Google Shape;4401;p69"/>
            <p:cNvCxnSpPr>
              <a:stCxn id="4394" idx="2"/>
              <a:endCxn id="439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02" name="Google Shape;4402;p69"/>
            <p:cNvCxnSpPr>
              <a:stCxn id="4396" idx="0"/>
              <a:endCxn id="439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03" name="Google Shape;4403;p69"/>
            <p:cNvCxnSpPr>
              <a:stCxn id="4396" idx="2"/>
              <a:endCxn id="439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04" name="Google Shape;4404;p69"/>
            <p:cNvCxnSpPr>
              <a:stCxn id="4397" idx="0"/>
              <a:endCxn id="439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05" name="Google Shape;4405;p69"/>
            <p:cNvCxnSpPr>
              <a:stCxn id="4395" idx="2"/>
              <a:endCxn id="440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06" name="Google Shape;4406;p69"/>
            <p:cNvCxnSpPr>
              <a:stCxn id="4399" idx="0"/>
              <a:endCxn id="439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407" name="Google Shape;4407;p69"/>
          <p:cNvGrpSpPr/>
          <p:nvPr/>
        </p:nvGrpSpPr>
        <p:grpSpPr>
          <a:xfrm>
            <a:off x="6844058" y="3100221"/>
            <a:ext cx="1579035" cy="540873"/>
            <a:chOff x="6895650" y="3126697"/>
            <a:chExt cx="1436662" cy="492105"/>
          </a:xfrm>
        </p:grpSpPr>
        <p:sp>
          <p:nvSpPr>
            <p:cNvPr id="4408" name="Google Shape;4408;p6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3" name="Google Shape;4413;p69"/>
            <p:cNvGrpSpPr/>
            <p:nvPr/>
          </p:nvGrpSpPr>
          <p:grpSpPr>
            <a:xfrm>
              <a:off x="6995957" y="3335810"/>
              <a:ext cx="1230393" cy="71754"/>
              <a:chOff x="6995957" y="3287964"/>
              <a:chExt cx="1230393" cy="71754"/>
            </a:xfrm>
          </p:grpSpPr>
          <p:sp>
            <p:nvSpPr>
              <p:cNvPr id="4414" name="Google Shape;4414;p6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9" name="Google Shape;4419;p69"/>
          <p:cNvGrpSpPr/>
          <p:nvPr/>
        </p:nvGrpSpPr>
        <p:grpSpPr>
          <a:xfrm>
            <a:off x="6842640" y="3736984"/>
            <a:ext cx="1581862" cy="650625"/>
            <a:chOff x="6777990" y="3710194"/>
            <a:chExt cx="1646915" cy="677382"/>
          </a:xfrm>
        </p:grpSpPr>
        <p:grpSp>
          <p:nvGrpSpPr>
            <p:cNvPr id="4420" name="Google Shape;4420;p69"/>
            <p:cNvGrpSpPr/>
            <p:nvPr/>
          </p:nvGrpSpPr>
          <p:grpSpPr>
            <a:xfrm>
              <a:off x="6777990" y="3874492"/>
              <a:ext cx="411129" cy="513083"/>
              <a:chOff x="6777990" y="3874492"/>
              <a:chExt cx="411129" cy="513083"/>
            </a:xfrm>
          </p:grpSpPr>
          <p:cxnSp>
            <p:nvCxnSpPr>
              <p:cNvPr id="4421" name="Google Shape;4421;p6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22" name="Google Shape;4422;p6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3" name="Google Shape;4423;p69"/>
            <p:cNvGrpSpPr/>
            <p:nvPr/>
          </p:nvGrpSpPr>
          <p:grpSpPr>
            <a:xfrm>
              <a:off x="7188425" y="3710194"/>
              <a:ext cx="411123" cy="520535"/>
              <a:chOff x="7188425" y="3710194"/>
              <a:chExt cx="411123" cy="520535"/>
            </a:xfrm>
          </p:grpSpPr>
          <p:cxnSp>
            <p:nvCxnSpPr>
              <p:cNvPr id="4424" name="Google Shape;4424;p6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25" name="Google Shape;4425;p6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6" name="Google Shape;4426;p69"/>
            <p:cNvGrpSpPr/>
            <p:nvPr/>
          </p:nvGrpSpPr>
          <p:grpSpPr>
            <a:xfrm>
              <a:off x="7603341" y="3874492"/>
              <a:ext cx="411474" cy="513083"/>
              <a:chOff x="7603341" y="3874492"/>
              <a:chExt cx="411474" cy="513083"/>
            </a:xfrm>
          </p:grpSpPr>
          <p:cxnSp>
            <p:nvCxnSpPr>
              <p:cNvPr id="4427" name="Google Shape;4427;p6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28" name="Google Shape;4428;p6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9" name="Google Shape;4429;p69"/>
            <p:cNvGrpSpPr/>
            <p:nvPr/>
          </p:nvGrpSpPr>
          <p:grpSpPr>
            <a:xfrm>
              <a:off x="8013776" y="3722847"/>
              <a:ext cx="411129" cy="507881"/>
              <a:chOff x="8013776" y="3722847"/>
              <a:chExt cx="411129" cy="507881"/>
            </a:xfrm>
          </p:grpSpPr>
          <p:cxnSp>
            <p:nvCxnSpPr>
              <p:cNvPr id="4430" name="Google Shape;4430;p6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431" name="Google Shape;4431;p6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2" name="Google Shape;4432;p69"/>
          <p:cNvGrpSpPr/>
          <p:nvPr/>
        </p:nvGrpSpPr>
        <p:grpSpPr>
          <a:xfrm>
            <a:off x="5262155" y="2909824"/>
            <a:ext cx="1421889" cy="1020603"/>
            <a:chOff x="5190863" y="2824811"/>
            <a:chExt cx="1544860" cy="1108869"/>
          </a:xfrm>
        </p:grpSpPr>
        <p:grpSp>
          <p:nvGrpSpPr>
            <p:cNvPr id="4433" name="Google Shape;4433;p69"/>
            <p:cNvGrpSpPr/>
            <p:nvPr/>
          </p:nvGrpSpPr>
          <p:grpSpPr>
            <a:xfrm>
              <a:off x="5938695" y="3176919"/>
              <a:ext cx="685761" cy="404739"/>
              <a:chOff x="5938695" y="3176919"/>
              <a:chExt cx="685761" cy="404739"/>
            </a:xfrm>
          </p:grpSpPr>
          <p:grpSp>
            <p:nvGrpSpPr>
              <p:cNvPr id="4434" name="Google Shape;4434;p69"/>
              <p:cNvGrpSpPr/>
              <p:nvPr/>
            </p:nvGrpSpPr>
            <p:grpSpPr>
              <a:xfrm>
                <a:off x="5938695" y="3176919"/>
                <a:ext cx="685761" cy="404739"/>
                <a:chOff x="5938695" y="3176919"/>
                <a:chExt cx="685761" cy="404739"/>
              </a:xfrm>
            </p:grpSpPr>
            <p:sp>
              <p:nvSpPr>
                <p:cNvPr id="4435" name="Google Shape;4435;p6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7" name="Google Shape;4437;p6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8" name="Google Shape;4438;p69"/>
            <p:cNvGrpSpPr/>
            <p:nvPr/>
          </p:nvGrpSpPr>
          <p:grpSpPr>
            <a:xfrm>
              <a:off x="5305233" y="3176835"/>
              <a:ext cx="685971" cy="404655"/>
              <a:chOff x="5305233" y="3176835"/>
              <a:chExt cx="685971" cy="404655"/>
            </a:xfrm>
          </p:grpSpPr>
          <p:grpSp>
            <p:nvGrpSpPr>
              <p:cNvPr id="4439" name="Google Shape;4439;p69"/>
              <p:cNvGrpSpPr/>
              <p:nvPr/>
            </p:nvGrpSpPr>
            <p:grpSpPr>
              <a:xfrm>
                <a:off x="5305233" y="3176835"/>
                <a:ext cx="685971" cy="404655"/>
                <a:chOff x="5305233" y="3176835"/>
                <a:chExt cx="685971" cy="404655"/>
              </a:xfrm>
            </p:grpSpPr>
            <p:sp>
              <p:nvSpPr>
                <p:cNvPr id="4440" name="Google Shape;4440;p6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2" name="Google Shape;4442;p6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3" name="Google Shape;4443;p6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4" name="Google Shape;4444;p69"/>
            <p:cNvGrpSpPr/>
            <p:nvPr/>
          </p:nvGrpSpPr>
          <p:grpSpPr>
            <a:xfrm>
              <a:off x="5657361" y="2824811"/>
              <a:ext cx="1078361" cy="404655"/>
              <a:chOff x="5657361" y="2824811"/>
              <a:chExt cx="1078361" cy="404655"/>
            </a:xfrm>
          </p:grpSpPr>
          <p:grpSp>
            <p:nvGrpSpPr>
              <p:cNvPr id="4445" name="Google Shape;4445;p69"/>
              <p:cNvGrpSpPr/>
              <p:nvPr/>
            </p:nvGrpSpPr>
            <p:grpSpPr>
              <a:xfrm>
                <a:off x="5657361" y="2824811"/>
                <a:ext cx="1078361" cy="404655"/>
                <a:chOff x="5657361" y="2824811"/>
                <a:chExt cx="1078361" cy="404655"/>
              </a:xfrm>
            </p:grpSpPr>
            <p:grpSp>
              <p:nvGrpSpPr>
                <p:cNvPr id="4446" name="Google Shape;4446;p69"/>
                <p:cNvGrpSpPr/>
                <p:nvPr/>
              </p:nvGrpSpPr>
              <p:grpSpPr>
                <a:xfrm>
                  <a:off x="5938485" y="2824811"/>
                  <a:ext cx="797237" cy="404655"/>
                  <a:chOff x="5938485" y="2824811"/>
                  <a:chExt cx="797237" cy="404655"/>
                </a:xfrm>
              </p:grpSpPr>
              <p:sp>
                <p:nvSpPr>
                  <p:cNvPr id="4447" name="Google Shape;4447;p6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9" name="Google Shape;4449;p6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0" name="Google Shape;4450;p6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9"/>
            <p:cNvGrpSpPr/>
            <p:nvPr/>
          </p:nvGrpSpPr>
          <p:grpSpPr>
            <a:xfrm>
              <a:off x="5190863" y="3528942"/>
              <a:ext cx="1078026" cy="404739"/>
              <a:chOff x="5190863" y="3528942"/>
              <a:chExt cx="1078026" cy="404739"/>
            </a:xfrm>
          </p:grpSpPr>
          <p:sp>
            <p:nvSpPr>
              <p:cNvPr id="4452" name="Google Shape;4452;p6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3" name="Google Shape;4453;p69"/>
              <p:cNvGrpSpPr/>
              <p:nvPr/>
            </p:nvGrpSpPr>
            <p:grpSpPr>
              <a:xfrm>
                <a:off x="5190863" y="3528942"/>
                <a:ext cx="1078026" cy="404739"/>
                <a:chOff x="5190863" y="3528942"/>
                <a:chExt cx="1078026" cy="404739"/>
              </a:xfrm>
            </p:grpSpPr>
            <p:sp>
              <p:nvSpPr>
                <p:cNvPr id="4454" name="Google Shape;4454;p6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56" name="Google Shape;4456;p69"/>
          <p:cNvGrpSpPr/>
          <p:nvPr/>
        </p:nvGrpSpPr>
        <p:grpSpPr>
          <a:xfrm>
            <a:off x="728162" y="1474292"/>
            <a:ext cx="1086719" cy="879487"/>
            <a:chOff x="803162" y="1474292"/>
            <a:chExt cx="1086719" cy="879487"/>
          </a:xfrm>
        </p:grpSpPr>
        <p:grpSp>
          <p:nvGrpSpPr>
            <p:cNvPr id="4457" name="Google Shape;4457;p69"/>
            <p:cNvGrpSpPr/>
            <p:nvPr/>
          </p:nvGrpSpPr>
          <p:grpSpPr>
            <a:xfrm>
              <a:off x="803162" y="1625948"/>
              <a:ext cx="445856" cy="576579"/>
              <a:chOff x="803162" y="1625948"/>
              <a:chExt cx="445856" cy="576579"/>
            </a:xfrm>
          </p:grpSpPr>
          <p:sp>
            <p:nvSpPr>
              <p:cNvPr id="4458" name="Google Shape;4458;p6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9" name="Google Shape;4459;p69"/>
              <p:cNvGrpSpPr/>
              <p:nvPr/>
            </p:nvGrpSpPr>
            <p:grpSpPr>
              <a:xfrm>
                <a:off x="1056023" y="1625948"/>
                <a:ext cx="192995" cy="576579"/>
                <a:chOff x="1056023" y="1625948"/>
                <a:chExt cx="192995" cy="576579"/>
              </a:xfrm>
            </p:grpSpPr>
            <p:sp>
              <p:nvSpPr>
                <p:cNvPr id="4460" name="Google Shape;4460;p6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5" name="Google Shape;4465;p69"/>
            <p:cNvGrpSpPr/>
            <p:nvPr/>
          </p:nvGrpSpPr>
          <p:grpSpPr>
            <a:xfrm>
              <a:off x="1371406" y="1474292"/>
              <a:ext cx="518475" cy="879487"/>
              <a:chOff x="1398231" y="1474292"/>
              <a:chExt cx="518475" cy="879487"/>
            </a:xfrm>
          </p:grpSpPr>
          <p:grpSp>
            <p:nvGrpSpPr>
              <p:cNvPr id="4466" name="Google Shape;4466;p69"/>
              <p:cNvGrpSpPr/>
              <p:nvPr/>
            </p:nvGrpSpPr>
            <p:grpSpPr>
              <a:xfrm>
                <a:off x="1398231" y="1474292"/>
                <a:ext cx="518475" cy="341643"/>
                <a:chOff x="1398231" y="1474292"/>
                <a:chExt cx="518475" cy="341643"/>
              </a:xfrm>
            </p:grpSpPr>
            <p:sp>
              <p:nvSpPr>
                <p:cNvPr id="4467" name="Google Shape;4467;p6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8" name="Google Shape;4468;p69"/>
                <p:cNvGrpSpPr/>
                <p:nvPr/>
              </p:nvGrpSpPr>
              <p:grpSpPr>
                <a:xfrm>
                  <a:off x="1616453" y="1474292"/>
                  <a:ext cx="300253" cy="341643"/>
                  <a:chOff x="1616453" y="1475379"/>
                  <a:chExt cx="300253" cy="341643"/>
                </a:xfrm>
              </p:grpSpPr>
              <p:sp>
                <p:nvSpPr>
                  <p:cNvPr id="4469" name="Google Shape;4469;p6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69"/>
                  <p:cNvGrpSpPr/>
                  <p:nvPr/>
                </p:nvGrpSpPr>
                <p:grpSpPr>
                  <a:xfrm>
                    <a:off x="1839639" y="1475379"/>
                    <a:ext cx="77067" cy="341643"/>
                    <a:chOff x="1839639" y="1475379"/>
                    <a:chExt cx="77067" cy="341643"/>
                  </a:xfrm>
                </p:grpSpPr>
                <p:sp>
                  <p:nvSpPr>
                    <p:cNvPr id="4477" name="Google Shape;4477;p6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69"/>
              <p:cNvGrpSpPr/>
              <p:nvPr/>
            </p:nvGrpSpPr>
            <p:grpSpPr>
              <a:xfrm>
                <a:off x="1398451" y="2012951"/>
                <a:ext cx="518255" cy="340828"/>
                <a:chOff x="1398451" y="2012951"/>
                <a:chExt cx="518255" cy="340828"/>
              </a:xfrm>
            </p:grpSpPr>
            <p:sp>
              <p:nvSpPr>
                <p:cNvPr id="4480" name="Google Shape;4480;p6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69"/>
                <p:cNvGrpSpPr/>
                <p:nvPr/>
              </p:nvGrpSpPr>
              <p:grpSpPr>
                <a:xfrm>
                  <a:off x="1616453" y="2012951"/>
                  <a:ext cx="300253" cy="340828"/>
                  <a:chOff x="1616453" y="2013538"/>
                  <a:chExt cx="300253" cy="340828"/>
                </a:xfrm>
              </p:grpSpPr>
              <p:sp>
                <p:nvSpPr>
                  <p:cNvPr id="4482" name="Google Shape;4482;p6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69"/>
                  <p:cNvGrpSpPr/>
                  <p:nvPr/>
                </p:nvGrpSpPr>
                <p:grpSpPr>
                  <a:xfrm>
                    <a:off x="1839639" y="2013538"/>
                    <a:ext cx="77067" cy="340828"/>
                    <a:chOff x="1839639" y="2013538"/>
                    <a:chExt cx="77067" cy="340828"/>
                  </a:xfrm>
                </p:grpSpPr>
                <p:sp>
                  <p:nvSpPr>
                    <p:cNvPr id="4490" name="Google Shape;4490;p6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92" name="Google Shape;4492;p69"/>
          <p:cNvGrpSpPr/>
          <p:nvPr/>
        </p:nvGrpSpPr>
        <p:grpSpPr>
          <a:xfrm>
            <a:off x="724986" y="3605478"/>
            <a:ext cx="1368681" cy="682918"/>
            <a:chOff x="724986" y="3605478"/>
            <a:chExt cx="1368681" cy="682918"/>
          </a:xfrm>
        </p:grpSpPr>
        <p:grpSp>
          <p:nvGrpSpPr>
            <p:cNvPr id="4493" name="Google Shape;4493;p69"/>
            <p:cNvGrpSpPr/>
            <p:nvPr/>
          </p:nvGrpSpPr>
          <p:grpSpPr>
            <a:xfrm>
              <a:off x="1289102" y="3823629"/>
              <a:ext cx="240442" cy="250435"/>
              <a:chOff x="-165066" y="3843615"/>
              <a:chExt cx="221259" cy="230455"/>
            </a:xfrm>
          </p:grpSpPr>
          <p:sp>
            <p:nvSpPr>
              <p:cNvPr id="4494" name="Google Shape;4494;p6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9"/>
            <p:cNvGrpSpPr/>
            <p:nvPr/>
          </p:nvGrpSpPr>
          <p:grpSpPr>
            <a:xfrm>
              <a:off x="724986" y="3605478"/>
              <a:ext cx="1368681" cy="682918"/>
              <a:chOff x="724986" y="3605478"/>
              <a:chExt cx="1368681" cy="682918"/>
            </a:xfrm>
          </p:grpSpPr>
          <p:grpSp>
            <p:nvGrpSpPr>
              <p:cNvPr id="4515" name="Google Shape;4515;p69"/>
              <p:cNvGrpSpPr/>
              <p:nvPr/>
            </p:nvGrpSpPr>
            <p:grpSpPr>
              <a:xfrm>
                <a:off x="1498221" y="4047614"/>
                <a:ext cx="529172" cy="240783"/>
                <a:chOff x="1498221" y="4047614"/>
                <a:chExt cx="529172" cy="240783"/>
              </a:xfrm>
            </p:grpSpPr>
            <p:grpSp>
              <p:nvGrpSpPr>
                <p:cNvPr id="4516" name="Google Shape;4516;p69"/>
                <p:cNvGrpSpPr/>
                <p:nvPr/>
              </p:nvGrpSpPr>
              <p:grpSpPr>
                <a:xfrm>
                  <a:off x="1826655" y="4224370"/>
                  <a:ext cx="200738" cy="25631"/>
                  <a:chOff x="1826655" y="4224370"/>
                  <a:chExt cx="200738" cy="25631"/>
                </a:xfrm>
              </p:grpSpPr>
              <p:sp>
                <p:nvSpPr>
                  <p:cNvPr id="4517" name="Google Shape;4517;p6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69"/>
                <p:cNvGrpSpPr/>
                <p:nvPr/>
              </p:nvGrpSpPr>
              <p:grpSpPr>
                <a:xfrm>
                  <a:off x="1498221" y="4047614"/>
                  <a:ext cx="328444" cy="240783"/>
                  <a:chOff x="1498221" y="4047614"/>
                  <a:chExt cx="328444" cy="240783"/>
                </a:xfrm>
              </p:grpSpPr>
              <p:sp>
                <p:nvSpPr>
                  <p:cNvPr id="4520" name="Google Shape;4520;p6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1" name="Google Shape;4521;p69"/>
                  <p:cNvGrpSpPr/>
                  <p:nvPr/>
                </p:nvGrpSpPr>
                <p:grpSpPr>
                  <a:xfrm>
                    <a:off x="1498221" y="4047614"/>
                    <a:ext cx="150566" cy="190416"/>
                    <a:chOff x="1498221" y="4047614"/>
                    <a:chExt cx="150566" cy="190416"/>
                  </a:xfrm>
                </p:grpSpPr>
                <p:sp>
                  <p:nvSpPr>
                    <p:cNvPr id="4522" name="Google Shape;4522;p6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24" name="Google Shape;4524;p69"/>
              <p:cNvGrpSpPr/>
              <p:nvPr/>
            </p:nvGrpSpPr>
            <p:grpSpPr>
              <a:xfrm>
                <a:off x="1560718" y="3800594"/>
                <a:ext cx="532948" cy="302090"/>
                <a:chOff x="1560718" y="3800594"/>
                <a:chExt cx="532948" cy="302090"/>
              </a:xfrm>
            </p:grpSpPr>
            <p:grpSp>
              <p:nvGrpSpPr>
                <p:cNvPr id="4525" name="Google Shape;4525;p69"/>
                <p:cNvGrpSpPr/>
                <p:nvPr/>
              </p:nvGrpSpPr>
              <p:grpSpPr>
                <a:xfrm>
                  <a:off x="1912179" y="3827344"/>
                  <a:ext cx="181487" cy="25631"/>
                  <a:chOff x="1912179" y="3827344"/>
                  <a:chExt cx="181487" cy="25631"/>
                </a:xfrm>
              </p:grpSpPr>
              <p:sp>
                <p:nvSpPr>
                  <p:cNvPr id="4526" name="Google Shape;4526;p6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69"/>
                <p:cNvGrpSpPr/>
                <p:nvPr/>
              </p:nvGrpSpPr>
              <p:grpSpPr>
                <a:xfrm>
                  <a:off x="1912179" y="4044505"/>
                  <a:ext cx="181487" cy="25622"/>
                  <a:chOff x="1912179" y="4044506"/>
                  <a:chExt cx="181487" cy="25622"/>
                </a:xfrm>
              </p:grpSpPr>
              <p:sp>
                <p:nvSpPr>
                  <p:cNvPr id="4529" name="Google Shape;4529;p6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69"/>
                <p:cNvGrpSpPr/>
                <p:nvPr/>
              </p:nvGrpSpPr>
              <p:grpSpPr>
                <a:xfrm>
                  <a:off x="1560718" y="3800594"/>
                  <a:ext cx="351472" cy="302090"/>
                  <a:chOff x="1560718" y="3800594"/>
                  <a:chExt cx="351472" cy="302090"/>
                </a:xfrm>
              </p:grpSpPr>
              <p:grpSp>
                <p:nvGrpSpPr>
                  <p:cNvPr id="4532" name="Google Shape;4532;p69"/>
                  <p:cNvGrpSpPr/>
                  <p:nvPr/>
                </p:nvGrpSpPr>
                <p:grpSpPr>
                  <a:xfrm>
                    <a:off x="1560718" y="3842857"/>
                    <a:ext cx="173586" cy="217131"/>
                    <a:chOff x="1560718" y="3842857"/>
                    <a:chExt cx="173586" cy="217131"/>
                  </a:xfrm>
                </p:grpSpPr>
                <p:sp>
                  <p:nvSpPr>
                    <p:cNvPr id="4533" name="Google Shape;4533;p6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6" name="Google Shape;4536;p6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38" name="Google Shape;4538;p6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9" name="Google Shape;4539;p69"/>
              <p:cNvGrpSpPr/>
              <p:nvPr/>
            </p:nvGrpSpPr>
            <p:grpSpPr>
              <a:xfrm>
                <a:off x="785350" y="3605478"/>
                <a:ext cx="535311" cy="249245"/>
                <a:chOff x="785350" y="3605478"/>
                <a:chExt cx="535311" cy="249245"/>
              </a:xfrm>
            </p:grpSpPr>
            <p:grpSp>
              <p:nvGrpSpPr>
                <p:cNvPr id="4540" name="Google Shape;4540;p69"/>
                <p:cNvGrpSpPr/>
                <p:nvPr/>
              </p:nvGrpSpPr>
              <p:grpSpPr>
                <a:xfrm>
                  <a:off x="785350" y="3605478"/>
                  <a:ext cx="376191" cy="102736"/>
                  <a:chOff x="785350" y="3605478"/>
                  <a:chExt cx="376191" cy="102736"/>
                </a:xfrm>
              </p:grpSpPr>
              <p:sp>
                <p:nvSpPr>
                  <p:cNvPr id="4541" name="Google Shape;4541;p6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69"/>
                <p:cNvGrpSpPr/>
                <p:nvPr/>
              </p:nvGrpSpPr>
              <p:grpSpPr>
                <a:xfrm>
                  <a:off x="1161530" y="3655851"/>
                  <a:ext cx="159131" cy="198872"/>
                  <a:chOff x="1161530" y="3655851"/>
                  <a:chExt cx="159131" cy="198872"/>
                </a:xfrm>
              </p:grpSpPr>
              <p:sp>
                <p:nvSpPr>
                  <p:cNvPr id="4545" name="Google Shape;4545;p6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7" name="Google Shape;4547;p69"/>
              <p:cNvGrpSpPr/>
              <p:nvPr/>
            </p:nvGrpSpPr>
            <p:grpSpPr>
              <a:xfrm>
                <a:off x="785350" y="4047614"/>
                <a:ext cx="535311" cy="240783"/>
                <a:chOff x="785350" y="4047614"/>
                <a:chExt cx="535311" cy="240783"/>
              </a:xfrm>
            </p:grpSpPr>
            <p:grpSp>
              <p:nvGrpSpPr>
                <p:cNvPr id="4548" name="Google Shape;4548;p69"/>
                <p:cNvGrpSpPr/>
                <p:nvPr/>
              </p:nvGrpSpPr>
              <p:grpSpPr>
                <a:xfrm>
                  <a:off x="1161636" y="4047614"/>
                  <a:ext cx="159025" cy="190415"/>
                  <a:chOff x="1161636" y="4047614"/>
                  <a:chExt cx="159025" cy="190415"/>
                </a:xfrm>
              </p:grpSpPr>
              <p:sp>
                <p:nvSpPr>
                  <p:cNvPr id="4549" name="Google Shape;4549;p6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69"/>
                <p:cNvGrpSpPr/>
                <p:nvPr/>
              </p:nvGrpSpPr>
              <p:grpSpPr>
                <a:xfrm>
                  <a:off x="785350" y="4185661"/>
                  <a:ext cx="376191" cy="102736"/>
                  <a:chOff x="785350" y="4185661"/>
                  <a:chExt cx="376191" cy="102736"/>
                </a:xfrm>
              </p:grpSpPr>
              <p:sp>
                <p:nvSpPr>
                  <p:cNvPr id="4552" name="Google Shape;4552;p6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5" name="Google Shape;4555;p69"/>
              <p:cNvGrpSpPr/>
              <p:nvPr/>
            </p:nvGrpSpPr>
            <p:grpSpPr>
              <a:xfrm>
                <a:off x="1501054" y="3605478"/>
                <a:ext cx="526340" cy="249240"/>
                <a:chOff x="1501054" y="3605478"/>
                <a:chExt cx="526340" cy="249240"/>
              </a:xfrm>
            </p:grpSpPr>
            <p:grpSp>
              <p:nvGrpSpPr>
                <p:cNvPr id="4556" name="Google Shape;4556;p69"/>
                <p:cNvGrpSpPr/>
                <p:nvPr/>
              </p:nvGrpSpPr>
              <p:grpSpPr>
                <a:xfrm>
                  <a:off x="1834208" y="3643867"/>
                  <a:ext cx="193185" cy="25622"/>
                  <a:chOff x="1834208" y="3643867"/>
                  <a:chExt cx="193185" cy="25622"/>
                </a:xfrm>
              </p:grpSpPr>
              <p:sp>
                <p:nvSpPr>
                  <p:cNvPr id="4557" name="Google Shape;4557;p6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69"/>
                <p:cNvGrpSpPr/>
                <p:nvPr/>
              </p:nvGrpSpPr>
              <p:grpSpPr>
                <a:xfrm>
                  <a:off x="1501054" y="3605478"/>
                  <a:ext cx="333165" cy="249240"/>
                  <a:chOff x="1501054" y="3605478"/>
                  <a:chExt cx="333165" cy="249240"/>
                </a:xfrm>
              </p:grpSpPr>
              <p:sp>
                <p:nvSpPr>
                  <p:cNvPr id="4560" name="Google Shape;4560;p6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1" name="Google Shape;4561;p69"/>
                  <p:cNvGrpSpPr/>
                  <p:nvPr/>
                </p:nvGrpSpPr>
                <p:grpSpPr>
                  <a:xfrm>
                    <a:off x="1501054" y="3655851"/>
                    <a:ext cx="155286" cy="198867"/>
                    <a:chOff x="1501054" y="3655851"/>
                    <a:chExt cx="155286" cy="198867"/>
                  </a:xfrm>
                </p:grpSpPr>
                <p:sp>
                  <p:nvSpPr>
                    <p:cNvPr id="4562" name="Google Shape;4562;p6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64" name="Google Shape;4564;p69"/>
              <p:cNvGrpSpPr/>
              <p:nvPr/>
            </p:nvGrpSpPr>
            <p:grpSpPr>
              <a:xfrm>
                <a:off x="724986" y="3800594"/>
                <a:ext cx="532950" cy="302090"/>
                <a:chOff x="724986" y="3800594"/>
                <a:chExt cx="532950" cy="302090"/>
              </a:xfrm>
            </p:grpSpPr>
            <p:grpSp>
              <p:nvGrpSpPr>
                <p:cNvPr id="4565" name="Google Shape;4565;p69"/>
                <p:cNvGrpSpPr/>
                <p:nvPr/>
              </p:nvGrpSpPr>
              <p:grpSpPr>
                <a:xfrm>
                  <a:off x="724986" y="4044367"/>
                  <a:ext cx="181314" cy="25626"/>
                  <a:chOff x="724986" y="4044367"/>
                  <a:chExt cx="181314" cy="25626"/>
                </a:xfrm>
              </p:grpSpPr>
              <p:sp>
                <p:nvSpPr>
                  <p:cNvPr id="4566" name="Google Shape;4566;p6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69"/>
                <p:cNvGrpSpPr/>
                <p:nvPr/>
              </p:nvGrpSpPr>
              <p:grpSpPr>
                <a:xfrm>
                  <a:off x="906290" y="3800594"/>
                  <a:ext cx="351646" cy="302090"/>
                  <a:chOff x="906290" y="3800594"/>
                  <a:chExt cx="351646" cy="302090"/>
                </a:xfrm>
              </p:grpSpPr>
              <p:grpSp>
                <p:nvGrpSpPr>
                  <p:cNvPr id="4569" name="Google Shape;4569;p69"/>
                  <p:cNvGrpSpPr/>
                  <p:nvPr/>
                </p:nvGrpSpPr>
                <p:grpSpPr>
                  <a:xfrm>
                    <a:off x="1084172" y="3842857"/>
                    <a:ext cx="173764" cy="217131"/>
                    <a:chOff x="1084172" y="3842857"/>
                    <a:chExt cx="173764" cy="217131"/>
                  </a:xfrm>
                </p:grpSpPr>
                <p:grpSp>
                  <p:nvGrpSpPr>
                    <p:cNvPr id="4570" name="Google Shape;4570;p69"/>
                    <p:cNvGrpSpPr/>
                    <p:nvPr/>
                  </p:nvGrpSpPr>
                  <p:grpSpPr>
                    <a:xfrm>
                      <a:off x="1156862" y="3936509"/>
                      <a:ext cx="101073" cy="25622"/>
                      <a:chOff x="1156862" y="3936509"/>
                      <a:chExt cx="101073" cy="25622"/>
                    </a:xfrm>
                  </p:grpSpPr>
                  <p:sp>
                    <p:nvSpPr>
                      <p:cNvPr id="4571" name="Google Shape;4571;p6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3" name="Google Shape;4573;p6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4" name="Google Shape;4574;p6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69"/>
                <p:cNvGrpSpPr/>
                <p:nvPr/>
              </p:nvGrpSpPr>
              <p:grpSpPr>
                <a:xfrm>
                  <a:off x="724986" y="3830189"/>
                  <a:ext cx="189533" cy="25626"/>
                  <a:chOff x="724986" y="3830189"/>
                  <a:chExt cx="189533" cy="25626"/>
                </a:xfrm>
              </p:grpSpPr>
              <p:sp>
                <p:nvSpPr>
                  <p:cNvPr id="4577" name="Google Shape;4577;p6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579" name="Google Shape;4579;p69"/>
          <p:cNvGrpSpPr/>
          <p:nvPr/>
        </p:nvGrpSpPr>
        <p:grpSpPr>
          <a:xfrm>
            <a:off x="2253298" y="2455640"/>
            <a:ext cx="948701" cy="935378"/>
            <a:chOff x="2253298" y="2428317"/>
            <a:chExt cx="948701" cy="935378"/>
          </a:xfrm>
        </p:grpSpPr>
        <p:sp>
          <p:nvSpPr>
            <p:cNvPr id="4580" name="Google Shape;4580;p6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16"/>
        <p:cNvGrpSpPr/>
        <p:nvPr/>
      </p:nvGrpSpPr>
      <p:grpSpPr>
        <a:xfrm>
          <a:off x="0" y="0"/>
          <a:ext cx="0" cy="0"/>
          <a:chOff x="0" y="0"/>
          <a:chExt cx="0" cy="0"/>
        </a:xfrm>
      </p:grpSpPr>
      <p:grpSp>
        <p:nvGrpSpPr>
          <p:cNvPr id="4617" name="Google Shape;4617;p70"/>
          <p:cNvGrpSpPr/>
          <p:nvPr/>
        </p:nvGrpSpPr>
        <p:grpSpPr>
          <a:xfrm>
            <a:off x="3353582" y="1145627"/>
            <a:ext cx="2363393" cy="1017867"/>
            <a:chOff x="3292400" y="1219146"/>
            <a:chExt cx="2615240" cy="1110239"/>
          </a:xfrm>
        </p:grpSpPr>
        <p:sp>
          <p:nvSpPr>
            <p:cNvPr id="4618" name="Google Shape;4618;p7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619" name="Google Shape;4619;p7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20" name="Google Shape;4620;p7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621" name="Google Shape;4621;p7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622" name="Google Shape;4622;p7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623" name="Google Shape;4623;p7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624" name="Google Shape;4624;p7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625" name="Google Shape;4625;p7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626" name="Google Shape;4626;p7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627" name="Google Shape;4627;p7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628" name="Google Shape;4628;p7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29" name="Google Shape;4629;p7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630" name="Google Shape;4630;p7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31" name="Google Shape;4631;p7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632" name="Google Shape;4632;p70"/>
            <p:cNvGrpSpPr/>
            <p:nvPr/>
          </p:nvGrpSpPr>
          <p:grpSpPr>
            <a:xfrm>
              <a:off x="3748438" y="1378608"/>
              <a:ext cx="2159202" cy="903971"/>
              <a:chOff x="1683525" y="2179850"/>
              <a:chExt cx="4519050" cy="2134525"/>
            </a:xfrm>
          </p:grpSpPr>
          <p:sp>
            <p:nvSpPr>
              <p:cNvPr id="4633" name="Google Shape;4633;p7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4" name="Google Shape;4634;p7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5" name="Google Shape;4635;p7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6" name="Google Shape;4636;p7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7" name="Google Shape;4637;p7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8" name="Google Shape;4638;p7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9" name="Google Shape;4639;p7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40" name="Google Shape;4640;p7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41" name="Google Shape;4641;p7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42" name="Google Shape;4642;p7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43" name="Google Shape;4643;p7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44" name="Google Shape;4644;p7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645" name="Google Shape;4645;p70"/>
          <p:cNvGraphicFramePr/>
          <p:nvPr/>
        </p:nvGraphicFramePr>
        <p:xfrm>
          <a:off x="5949675" y="2323100"/>
          <a:ext cx="3000000" cy="3000000"/>
        </p:xfrm>
        <a:graphic>
          <a:graphicData uri="http://schemas.openxmlformats.org/drawingml/2006/table">
            <a:tbl>
              <a:tblPr>
                <a:noFill/>
                <a:tableStyleId>{200E8C71-1E07-46EA-A4B1-2C7745F9E2CC}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646" name="Google Shape;4646;p70"/>
          <p:cNvGrpSpPr/>
          <p:nvPr/>
        </p:nvGrpSpPr>
        <p:grpSpPr>
          <a:xfrm>
            <a:off x="5926924" y="3381697"/>
            <a:ext cx="2519825" cy="1001454"/>
            <a:chOff x="1906114" y="789980"/>
            <a:chExt cx="1487676" cy="606868"/>
          </a:xfrm>
        </p:grpSpPr>
        <p:cxnSp>
          <p:nvCxnSpPr>
            <p:cNvPr id="4647" name="Google Shape;4647;p7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648" name="Google Shape;4648;p7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649" name="Google Shape;4649;p7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650" name="Google Shape;4650;p7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651" name="Google Shape;4651;p7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652" name="Google Shape;4652;p7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653" name="Google Shape;4653;p7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654" name="Google Shape;4654;p7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661" name="Google Shape;4661;p7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662" name="Google Shape;4662;p7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663" name="Google Shape;4663;p7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70"/>
          <p:cNvGrpSpPr/>
          <p:nvPr/>
        </p:nvGrpSpPr>
        <p:grpSpPr>
          <a:xfrm>
            <a:off x="726399" y="1190655"/>
            <a:ext cx="2394370" cy="976502"/>
            <a:chOff x="749309" y="1112739"/>
            <a:chExt cx="2371603" cy="976502"/>
          </a:xfrm>
        </p:grpSpPr>
        <p:sp>
          <p:nvSpPr>
            <p:cNvPr id="4665" name="Google Shape;4665;p7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697" name="Google Shape;4697;p70"/>
          <p:cNvGraphicFramePr/>
          <p:nvPr/>
        </p:nvGraphicFramePr>
        <p:xfrm>
          <a:off x="5949700" y="1188950"/>
          <a:ext cx="3000000" cy="3000000"/>
        </p:xfrm>
        <a:graphic>
          <a:graphicData uri="http://schemas.openxmlformats.org/drawingml/2006/table">
            <a:tbl>
              <a:tblPr>
                <a:noFill/>
                <a:tableStyleId>{200E8C71-1E07-46EA-A4B1-2C7745F9E2CC}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698" name="Google Shape;4698;p70"/>
          <p:cNvGraphicFramePr/>
          <p:nvPr/>
        </p:nvGraphicFramePr>
        <p:xfrm>
          <a:off x="3356413" y="2323100"/>
          <a:ext cx="3000000" cy="3000000"/>
        </p:xfrm>
        <a:graphic>
          <a:graphicData uri="http://schemas.openxmlformats.org/drawingml/2006/table">
            <a:tbl>
              <a:tblPr>
                <a:noFill/>
                <a:tableStyleId>{200E8C71-1E07-46EA-A4B1-2C7745F9E2CC}</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99" name="Google Shape;4699;p70"/>
          <p:cNvGrpSpPr/>
          <p:nvPr/>
        </p:nvGrpSpPr>
        <p:grpSpPr>
          <a:xfrm>
            <a:off x="4100342" y="2709743"/>
            <a:ext cx="1517436" cy="74460"/>
            <a:chOff x="3980086" y="2804397"/>
            <a:chExt cx="1227600" cy="66900"/>
          </a:xfrm>
        </p:grpSpPr>
        <p:sp>
          <p:nvSpPr>
            <p:cNvPr id="4700" name="Google Shape;4700;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70"/>
          <p:cNvGrpSpPr/>
          <p:nvPr/>
        </p:nvGrpSpPr>
        <p:grpSpPr>
          <a:xfrm>
            <a:off x="4725406" y="3002330"/>
            <a:ext cx="892956" cy="74460"/>
            <a:chOff x="3980086" y="2804397"/>
            <a:chExt cx="1227600" cy="66900"/>
          </a:xfrm>
        </p:grpSpPr>
        <p:sp>
          <p:nvSpPr>
            <p:cNvPr id="4703" name="Google Shape;4703;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70"/>
          <p:cNvGrpSpPr/>
          <p:nvPr/>
        </p:nvGrpSpPr>
        <p:grpSpPr>
          <a:xfrm>
            <a:off x="3358498" y="3361213"/>
            <a:ext cx="2363244" cy="1005943"/>
            <a:chOff x="3358415" y="3361302"/>
            <a:chExt cx="2363244" cy="1024695"/>
          </a:xfrm>
        </p:grpSpPr>
        <p:grpSp>
          <p:nvGrpSpPr>
            <p:cNvPr id="4706" name="Google Shape;4706;p70"/>
            <p:cNvGrpSpPr/>
            <p:nvPr/>
          </p:nvGrpSpPr>
          <p:grpSpPr>
            <a:xfrm>
              <a:off x="3358415" y="3361302"/>
              <a:ext cx="441300" cy="1024695"/>
              <a:chOff x="3358415" y="3361302"/>
              <a:chExt cx="441300" cy="1024695"/>
            </a:xfrm>
          </p:grpSpPr>
          <p:sp>
            <p:nvSpPr>
              <p:cNvPr id="4707" name="Google Shape;4707;p7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3" name="Google Shape;4713;p70"/>
            <p:cNvGrpSpPr/>
            <p:nvPr/>
          </p:nvGrpSpPr>
          <p:grpSpPr>
            <a:xfrm>
              <a:off x="3838901" y="3361302"/>
              <a:ext cx="441300" cy="1024695"/>
              <a:chOff x="3838901" y="3361302"/>
              <a:chExt cx="441300" cy="1024695"/>
            </a:xfrm>
          </p:grpSpPr>
          <p:sp>
            <p:nvSpPr>
              <p:cNvPr id="4714" name="Google Shape;4714;p7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70"/>
            <p:cNvGrpSpPr/>
            <p:nvPr/>
          </p:nvGrpSpPr>
          <p:grpSpPr>
            <a:xfrm>
              <a:off x="4319387" y="3361302"/>
              <a:ext cx="441300" cy="1024695"/>
              <a:chOff x="4319387" y="3361302"/>
              <a:chExt cx="441300" cy="1024695"/>
            </a:xfrm>
          </p:grpSpPr>
          <p:sp>
            <p:nvSpPr>
              <p:cNvPr id="4721" name="Google Shape;4721;p7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70"/>
            <p:cNvGrpSpPr/>
            <p:nvPr/>
          </p:nvGrpSpPr>
          <p:grpSpPr>
            <a:xfrm>
              <a:off x="4799873" y="3361302"/>
              <a:ext cx="441300" cy="1024695"/>
              <a:chOff x="4799873" y="3361302"/>
              <a:chExt cx="441300" cy="1024695"/>
            </a:xfrm>
          </p:grpSpPr>
          <p:sp>
            <p:nvSpPr>
              <p:cNvPr id="4728" name="Google Shape;4728;p7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70"/>
            <p:cNvGrpSpPr/>
            <p:nvPr/>
          </p:nvGrpSpPr>
          <p:grpSpPr>
            <a:xfrm>
              <a:off x="5280360" y="3361302"/>
              <a:ext cx="441300" cy="1024695"/>
              <a:chOff x="5280360" y="3361302"/>
              <a:chExt cx="441300" cy="1024695"/>
            </a:xfrm>
          </p:grpSpPr>
          <p:sp>
            <p:nvSpPr>
              <p:cNvPr id="4735" name="Google Shape;4735;p7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741" name="Google Shape;4741;p70"/>
          <p:cNvGraphicFramePr/>
          <p:nvPr/>
        </p:nvGraphicFramePr>
        <p:xfrm>
          <a:off x="724925" y="2323100"/>
          <a:ext cx="3000000" cy="3000000"/>
        </p:xfrm>
        <a:graphic>
          <a:graphicData uri="http://schemas.openxmlformats.org/drawingml/2006/table">
            <a:tbl>
              <a:tblPr>
                <a:noFill/>
                <a:tableStyleId>{200E8C71-1E07-46EA-A4B1-2C7745F9E2CC}</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742" name="Google Shape;4742;p70"/>
          <p:cNvGrpSpPr/>
          <p:nvPr/>
        </p:nvGrpSpPr>
        <p:grpSpPr>
          <a:xfrm>
            <a:off x="726450" y="3372825"/>
            <a:ext cx="2403614" cy="1005900"/>
            <a:chOff x="726450" y="3372825"/>
            <a:chExt cx="2403614" cy="1005900"/>
          </a:xfrm>
        </p:grpSpPr>
        <p:grpSp>
          <p:nvGrpSpPr>
            <p:cNvPr id="4743" name="Google Shape;4743;p70"/>
            <p:cNvGrpSpPr/>
            <p:nvPr/>
          </p:nvGrpSpPr>
          <p:grpSpPr>
            <a:xfrm>
              <a:off x="726450" y="3696000"/>
              <a:ext cx="2403614" cy="500898"/>
              <a:chOff x="726450" y="3696000"/>
              <a:chExt cx="2403614" cy="500898"/>
            </a:xfrm>
          </p:grpSpPr>
          <p:sp>
            <p:nvSpPr>
              <p:cNvPr id="4744" name="Google Shape;4744;p7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45" name="Google Shape;4745;p7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746" name="Google Shape;4746;p70"/>
            <p:cNvGrpSpPr/>
            <p:nvPr/>
          </p:nvGrpSpPr>
          <p:grpSpPr>
            <a:xfrm>
              <a:off x="1348050" y="3372825"/>
              <a:ext cx="1720425" cy="1005900"/>
              <a:chOff x="1348050" y="3372825"/>
              <a:chExt cx="1720425" cy="1005900"/>
            </a:xfrm>
          </p:grpSpPr>
          <p:sp>
            <p:nvSpPr>
              <p:cNvPr id="4747" name="Google Shape;4747;p7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48" name="Google Shape;4748;p7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49" name="Google Shape;4749;p7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50" name="Google Shape;4750;p7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51" name="Google Shape;4751;p7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752" name="Google Shape;4752;p70"/>
            <p:cNvGrpSpPr/>
            <p:nvPr/>
          </p:nvGrpSpPr>
          <p:grpSpPr>
            <a:xfrm>
              <a:off x="1455707" y="3731058"/>
              <a:ext cx="1491150" cy="417657"/>
              <a:chOff x="1455707" y="3731058"/>
              <a:chExt cx="1491150" cy="417657"/>
            </a:xfrm>
          </p:grpSpPr>
          <p:grpSp>
            <p:nvGrpSpPr>
              <p:cNvPr id="4753" name="Google Shape;4753;p70"/>
              <p:cNvGrpSpPr/>
              <p:nvPr/>
            </p:nvGrpSpPr>
            <p:grpSpPr>
              <a:xfrm>
                <a:off x="1472938" y="3745828"/>
                <a:ext cx="72126" cy="53788"/>
                <a:chOff x="1472938" y="3745828"/>
                <a:chExt cx="72126" cy="53788"/>
              </a:xfrm>
            </p:grpSpPr>
            <p:sp>
              <p:nvSpPr>
                <p:cNvPr id="4754" name="Google Shape;4754;p7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6" name="Google Shape;4756;p70"/>
              <p:cNvGrpSpPr/>
              <p:nvPr/>
            </p:nvGrpSpPr>
            <p:grpSpPr>
              <a:xfrm>
                <a:off x="1819181" y="4089633"/>
                <a:ext cx="72126" cy="53788"/>
                <a:chOff x="1819181" y="4089633"/>
                <a:chExt cx="72126" cy="53788"/>
              </a:xfrm>
            </p:grpSpPr>
            <p:sp>
              <p:nvSpPr>
                <p:cNvPr id="4757" name="Google Shape;4757;p7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70"/>
              <p:cNvGrpSpPr/>
              <p:nvPr/>
            </p:nvGrpSpPr>
            <p:grpSpPr>
              <a:xfrm>
                <a:off x="1455707" y="4084171"/>
                <a:ext cx="64321" cy="64544"/>
                <a:chOff x="1455707" y="4084171"/>
                <a:chExt cx="64321" cy="64544"/>
              </a:xfrm>
            </p:grpSpPr>
            <p:sp>
              <p:nvSpPr>
                <p:cNvPr id="4760" name="Google Shape;4760;p7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70"/>
              <p:cNvGrpSpPr/>
              <p:nvPr/>
            </p:nvGrpSpPr>
            <p:grpSpPr>
              <a:xfrm>
                <a:off x="1818610" y="3731058"/>
                <a:ext cx="64321" cy="64544"/>
                <a:chOff x="1818610" y="3731058"/>
                <a:chExt cx="64321" cy="64544"/>
              </a:xfrm>
            </p:grpSpPr>
            <p:sp>
              <p:nvSpPr>
                <p:cNvPr id="4763" name="Google Shape;4763;p7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5" name="Google Shape;4765;p70"/>
              <p:cNvGrpSpPr/>
              <p:nvPr/>
            </p:nvGrpSpPr>
            <p:grpSpPr>
              <a:xfrm>
                <a:off x="2172491" y="4089633"/>
                <a:ext cx="72126" cy="53788"/>
                <a:chOff x="2172491" y="4089633"/>
                <a:chExt cx="72126" cy="53788"/>
              </a:xfrm>
            </p:grpSpPr>
            <p:sp>
              <p:nvSpPr>
                <p:cNvPr id="4766" name="Google Shape;4766;p7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8" name="Google Shape;4768;p70"/>
              <p:cNvGrpSpPr/>
              <p:nvPr/>
            </p:nvGrpSpPr>
            <p:grpSpPr>
              <a:xfrm>
                <a:off x="2171920" y="3731058"/>
                <a:ext cx="64321" cy="64544"/>
                <a:chOff x="2171920" y="3731058"/>
                <a:chExt cx="64321" cy="64544"/>
              </a:xfrm>
            </p:grpSpPr>
            <p:sp>
              <p:nvSpPr>
                <p:cNvPr id="4769" name="Google Shape;4769;p7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70"/>
              <p:cNvGrpSpPr/>
              <p:nvPr/>
            </p:nvGrpSpPr>
            <p:grpSpPr>
              <a:xfrm>
                <a:off x="2874730" y="3745828"/>
                <a:ext cx="72126" cy="53788"/>
                <a:chOff x="2874730" y="3745828"/>
                <a:chExt cx="72126" cy="53788"/>
              </a:xfrm>
            </p:grpSpPr>
            <p:sp>
              <p:nvSpPr>
                <p:cNvPr id="4772" name="Google Shape;4772;p7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70"/>
              <p:cNvGrpSpPr/>
              <p:nvPr/>
            </p:nvGrpSpPr>
            <p:grpSpPr>
              <a:xfrm>
                <a:off x="2878589" y="4081481"/>
                <a:ext cx="64321" cy="64544"/>
                <a:chOff x="2878589" y="4081481"/>
                <a:chExt cx="64321" cy="64544"/>
              </a:xfrm>
            </p:grpSpPr>
            <p:sp>
              <p:nvSpPr>
                <p:cNvPr id="4775" name="Google Shape;4775;p7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70"/>
              <p:cNvGrpSpPr/>
              <p:nvPr/>
            </p:nvGrpSpPr>
            <p:grpSpPr>
              <a:xfrm>
                <a:off x="2525796" y="4089633"/>
                <a:ext cx="72126" cy="53788"/>
                <a:chOff x="2525796" y="4089633"/>
                <a:chExt cx="72126" cy="53788"/>
              </a:xfrm>
            </p:grpSpPr>
            <p:sp>
              <p:nvSpPr>
                <p:cNvPr id="4778" name="Google Shape;4778;p7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70"/>
              <p:cNvGrpSpPr/>
              <p:nvPr/>
            </p:nvGrpSpPr>
            <p:grpSpPr>
              <a:xfrm>
                <a:off x="2525225" y="3731058"/>
                <a:ext cx="64321" cy="64544"/>
                <a:chOff x="2525225" y="3731058"/>
                <a:chExt cx="64321" cy="64544"/>
              </a:xfrm>
            </p:grpSpPr>
            <p:sp>
              <p:nvSpPr>
                <p:cNvPr id="4781" name="Google Shape;4781;p7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35"/>
          <p:cNvPicPr preferRelativeResize="0"/>
          <p:nvPr/>
        </p:nvPicPr>
        <p:blipFill rotWithShape="1">
          <a:blip r:embed="rId3">
            <a:alphaModFix/>
          </a:blip>
          <a:srcRect l="14914" r="3982" b="9297"/>
          <a:stretch/>
        </p:blipFill>
        <p:spPr>
          <a:xfrm>
            <a:off x="4008643" y="1173799"/>
            <a:ext cx="4422134" cy="2781972"/>
          </a:xfrm>
          <a:prstGeom prst="rect">
            <a:avLst/>
          </a:prstGeom>
          <a:noFill/>
          <a:ln>
            <a:noFill/>
          </a:ln>
        </p:spPr>
      </p:pic>
      <p:sp>
        <p:nvSpPr>
          <p:cNvPr id="255" name="Google Shape;255;p35"/>
          <p:cNvSpPr txBox="1">
            <a:spLocks noGrp="1"/>
          </p:cNvSpPr>
          <p:nvPr>
            <p:ph type="title"/>
          </p:nvPr>
        </p:nvSpPr>
        <p:spPr>
          <a:xfrm>
            <a:off x="713725" y="3143200"/>
            <a:ext cx="2648700" cy="6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ABOUT US</a:t>
            </a:r>
            <a:endParaRPr/>
          </a:p>
        </p:txBody>
      </p:sp>
      <p:sp>
        <p:nvSpPr>
          <p:cNvPr id="256" name="Google Shape;256;p35"/>
          <p:cNvSpPr txBox="1">
            <a:spLocks noGrp="1"/>
          </p:cNvSpPr>
          <p:nvPr>
            <p:ph type="subTitle" idx="1"/>
          </p:nvPr>
        </p:nvSpPr>
        <p:spPr>
          <a:xfrm>
            <a:off x="713225" y="3659845"/>
            <a:ext cx="2649600" cy="3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could enter a subtitle here </a:t>
            </a:r>
            <a:endParaRPr/>
          </a:p>
        </p:txBody>
      </p:sp>
      <p:sp>
        <p:nvSpPr>
          <p:cNvPr id="257" name="Google Shape;257;p35"/>
          <p:cNvSpPr txBox="1">
            <a:spLocks noGrp="1"/>
          </p:cNvSpPr>
          <p:nvPr>
            <p:ph type="title" idx="2"/>
          </p:nvPr>
        </p:nvSpPr>
        <p:spPr>
          <a:xfrm>
            <a:off x="951575" y="1955199"/>
            <a:ext cx="2172900" cy="10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86"/>
        <p:cNvGrpSpPr/>
        <p:nvPr/>
      </p:nvGrpSpPr>
      <p:grpSpPr>
        <a:xfrm>
          <a:off x="0" y="0"/>
          <a:ext cx="0" cy="0"/>
          <a:chOff x="0" y="0"/>
          <a:chExt cx="0" cy="0"/>
        </a:xfrm>
      </p:grpSpPr>
      <p:grpSp>
        <p:nvGrpSpPr>
          <p:cNvPr id="4787" name="Google Shape;4787;p71"/>
          <p:cNvGrpSpPr/>
          <p:nvPr/>
        </p:nvGrpSpPr>
        <p:grpSpPr>
          <a:xfrm>
            <a:off x="732428" y="1171356"/>
            <a:ext cx="845921" cy="690752"/>
            <a:chOff x="732428" y="1198513"/>
            <a:chExt cx="845921" cy="690752"/>
          </a:xfrm>
        </p:grpSpPr>
        <p:grpSp>
          <p:nvGrpSpPr>
            <p:cNvPr id="4788" name="Google Shape;4788;p71"/>
            <p:cNvGrpSpPr/>
            <p:nvPr/>
          </p:nvGrpSpPr>
          <p:grpSpPr>
            <a:xfrm>
              <a:off x="823030" y="1198513"/>
              <a:ext cx="755319" cy="690752"/>
              <a:chOff x="823030" y="1198513"/>
              <a:chExt cx="755319" cy="690752"/>
            </a:xfrm>
          </p:grpSpPr>
          <p:sp>
            <p:nvSpPr>
              <p:cNvPr id="4789" name="Google Shape;4789;p7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71"/>
            <p:cNvGrpSpPr/>
            <p:nvPr/>
          </p:nvGrpSpPr>
          <p:grpSpPr>
            <a:xfrm>
              <a:off x="732428" y="1239937"/>
              <a:ext cx="739912" cy="607886"/>
              <a:chOff x="732428" y="1239937"/>
              <a:chExt cx="739912" cy="607886"/>
            </a:xfrm>
          </p:grpSpPr>
          <p:sp>
            <p:nvSpPr>
              <p:cNvPr id="4792" name="Google Shape;4792;p7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71"/>
            <p:cNvGrpSpPr/>
            <p:nvPr/>
          </p:nvGrpSpPr>
          <p:grpSpPr>
            <a:xfrm>
              <a:off x="732428" y="1277018"/>
              <a:ext cx="702832" cy="533758"/>
              <a:chOff x="732428" y="1277018"/>
              <a:chExt cx="702832" cy="533758"/>
            </a:xfrm>
          </p:grpSpPr>
          <p:sp>
            <p:nvSpPr>
              <p:cNvPr id="4795" name="Google Shape;4795;p7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71"/>
            <p:cNvGrpSpPr/>
            <p:nvPr/>
          </p:nvGrpSpPr>
          <p:grpSpPr>
            <a:xfrm>
              <a:off x="931170" y="1306653"/>
              <a:ext cx="647179" cy="474455"/>
              <a:chOff x="931170" y="1306653"/>
              <a:chExt cx="647179" cy="474455"/>
            </a:xfrm>
          </p:grpSpPr>
          <p:sp>
            <p:nvSpPr>
              <p:cNvPr id="4798" name="Google Shape;4798;p7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0" name="Google Shape;4800;p7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1" name="Google Shape;4801;p71"/>
          <p:cNvGrpSpPr/>
          <p:nvPr/>
        </p:nvGrpSpPr>
        <p:grpSpPr>
          <a:xfrm>
            <a:off x="3964037" y="1171363"/>
            <a:ext cx="634656" cy="699982"/>
            <a:chOff x="5985650" y="2860025"/>
            <a:chExt cx="1396075" cy="1539775"/>
          </a:xfrm>
        </p:grpSpPr>
        <p:sp>
          <p:nvSpPr>
            <p:cNvPr id="4802" name="Google Shape;4802;p7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4" name="Google Shape;4834;p71"/>
          <p:cNvGrpSpPr/>
          <p:nvPr/>
        </p:nvGrpSpPr>
        <p:grpSpPr>
          <a:xfrm>
            <a:off x="4719687" y="1171356"/>
            <a:ext cx="725845" cy="699975"/>
            <a:chOff x="4249973" y="1201875"/>
            <a:chExt cx="1958568" cy="1888762"/>
          </a:xfrm>
        </p:grpSpPr>
        <p:sp>
          <p:nvSpPr>
            <p:cNvPr id="4835" name="Google Shape;4835;p7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6" name="Google Shape;4836;p71"/>
            <p:cNvGrpSpPr/>
            <p:nvPr/>
          </p:nvGrpSpPr>
          <p:grpSpPr>
            <a:xfrm>
              <a:off x="5853086" y="1789142"/>
              <a:ext cx="355454" cy="1048099"/>
              <a:chOff x="5576108" y="2016725"/>
              <a:chExt cx="565200" cy="1666560"/>
            </a:xfrm>
          </p:grpSpPr>
          <p:sp>
            <p:nvSpPr>
              <p:cNvPr id="4837" name="Google Shape;4837;p7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38" name="Google Shape;4838;p7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9" name="Google Shape;4839;p71"/>
            <p:cNvGrpSpPr/>
            <p:nvPr/>
          </p:nvGrpSpPr>
          <p:grpSpPr>
            <a:xfrm>
              <a:off x="4869455" y="2691676"/>
              <a:ext cx="1013897" cy="398961"/>
              <a:chOff x="4012057" y="3451825"/>
              <a:chExt cx="1612175" cy="634379"/>
            </a:xfrm>
          </p:grpSpPr>
          <p:sp>
            <p:nvSpPr>
              <p:cNvPr id="4840" name="Google Shape;4840;p7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41" name="Google Shape;4841;p7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2" name="Google Shape;4842;p71"/>
            <p:cNvGrpSpPr/>
            <p:nvPr/>
          </p:nvGrpSpPr>
          <p:grpSpPr>
            <a:xfrm>
              <a:off x="4276937" y="2155961"/>
              <a:ext cx="651965" cy="891358"/>
              <a:chOff x="3069908" y="2599997"/>
              <a:chExt cx="1036675" cy="1417328"/>
            </a:xfrm>
          </p:grpSpPr>
          <p:sp>
            <p:nvSpPr>
              <p:cNvPr id="4843" name="Google Shape;4843;p7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44" name="Google Shape;4844;p7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5" name="Google Shape;4845;p71"/>
            <p:cNvGrpSpPr/>
            <p:nvPr/>
          </p:nvGrpSpPr>
          <p:grpSpPr>
            <a:xfrm>
              <a:off x="5054918" y="1201875"/>
              <a:ext cx="999548" cy="602711"/>
              <a:chOff x="4306958" y="1082925"/>
              <a:chExt cx="1589359" cy="958358"/>
            </a:xfrm>
          </p:grpSpPr>
          <p:sp>
            <p:nvSpPr>
              <p:cNvPr id="4846" name="Google Shape;4846;p7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47" name="Google Shape;4847;p7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71"/>
            <p:cNvGrpSpPr/>
            <p:nvPr/>
          </p:nvGrpSpPr>
          <p:grpSpPr>
            <a:xfrm>
              <a:off x="4249973" y="1303451"/>
              <a:ext cx="799317" cy="841334"/>
              <a:chOff x="3027033" y="1244439"/>
              <a:chExt cx="1270977" cy="1337786"/>
            </a:xfrm>
          </p:grpSpPr>
          <p:sp>
            <p:nvSpPr>
              <p:cNvPr id="4849" name="Google Shape;4849;p7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50" name="Google Shape;4850;p7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1" name="Google Shape;4851;p71"/>
          <p:cNvGrpSpPr/>
          <p:nvPr/>
        </p:nvGrpSpPr>
        <p:grpSpPr>
          <a:xfrm>
            <a:off x="4072551" y="2058137"/>
            <a:ext cx="750769" cy="683784"/>
            <a:chOff x="4204684" y="2104422"/>
            <a:chExt cx="699822" cy="637382"/>
          </a:xfrm>
        </p:grpSpPr>
        <p:grpSp>
          <p:nvGrpSpPr>
            <p:cNvPr id="4852" name="Google Shape;4852;p71"/>
            <p:cNvGrpSpPr/>
            <p:nvPr/>
          </p:nvGrpSpPr>
          <p:grpSpPr>
            <a:xfrm>
              <a:off x="4204684" y="2430067"/>
              <a:ext cx="342957" cy="311738"/>
              <a:chOff x="4204684" y="2430067"/>
              <a:chExt cx="342957" cy="311738"/>
            </a:xfrm>
          </p:grpSpPr>
          <p:sp>
            <p:nvSpPr>
              <p:cNvPr id="4853" name="Google Shape;4853;p7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5" name="Google Shape;4855;p71"/>
            <p:cNvGrpSpPr/>
            <p:nvPr/>
          </p:nvGrpSpPr>
          <p:grpSpPr>
            <a:xfrm>
              <a:off x="4561586" y="2430067"/>
              <a:ext cx="342920" cy="311738"/>
              <a:chOff x="4561586" y="2430067"/>
              <a:chExt cx="342920" cy="311738"/>
            </a:xfrm>
          </p:grpSpPr>
          <p:sp>
            <p:nvSpPr>
              <p:cNvPr id="4856" name="Google Shape;4856;p7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71"/>
            <p:cNvGrpSpPr/>
            <p:nvPr/>
          </p:nvGrpSpPr>
          <p:grpSpPr>
            <a:xfrm>
              <a:off x="4561586" y="2104422"/>
              <a:ext cx="342920" cy="311738"/>
              <a:chOff x="4561586" y="2104422"/>
              <a:chExt cx="342920" cy="311738"/>
            </a:xfrm>
          </p:grpSpPr>
          <p:sp>
            <p:nvSpPr>
              <p:cNvPr id="4859" name="Google Shape;4859;p7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71"/>
            <p:cNvGrpSpPr/>
            <p:nvPr/>
          </p:nvGrpSpPr>
          <p:grpSpPr>
            <a:xfrm>
              <a:off x="4204684" y="2104422"/>
              <a:ext cx="342957" cy="311664"/>
              <a:chOff x="4204684" y="2104422"/>
              <a:chExt cx="342957" cy="311664"/>
            </a:xfrm>
          </p:grpSpPr>
          <p:sp>
            <p:nvSpPr>
              <p:cNvPr id="4862" name="Google Shape;4862;p7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4" name="Google Shape;4864;p71"/>
          <p:cNvGrpSpPr/>
          <p:nvPr/>
        </p:nvGrpSpPr>
        <p:grpSpPr>
          <a:xfrm>
            <a:off x="5536984" y="1171351"/>
            <a:ext cx="660591" cy="688867"/>
            <a:chOff x="5830645" y="1267368"/>
            <a:chExt cx="530340" cy="553040"/>
          </a:xfrm>
        </p:grpSpPr>
        <p:sp>
          <p:nvSpPr>
            <p:cNvPr id="4865" name="Google Shape;4865;p7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6" name="Google Shape;4866;p71"/>
            <p:cNvGrpSpPr/>
            <p:nvPr/>
          </p:nvGrpSpPr>
          <p:grpSpPr>
            <a:xfrm>
              <a:off x="5830645" y="1267368"/>
              <a:ext cx="259743" cy="269909"/>
              <a:chOff x="5830645" y="1267368"/>
              <a:chExt cx="259743" cy="269909"/>
            </a:xfrm>
          </p:grpSpPr>
          <p:sp>
            <p:nvSpPr>
              <p:cNvPr id="4867" name="Google Shape;4867;p7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9" name="Google Shape;4869;p71"/>
            <p:cNvGrpSpPr/>
            <p:nvPr/>
          </p:nvGrpSpPr>
          <p:grpSpPr>
            <a:xfrm>
              <a:off x="6101293" y="1267368"/>
              <a:ext cx="259692" cy="269909"/>
              <a:chOff x="6101293" y="1267368"/>
              <a:chExt cx="259692" cy="269909"/>
            </a:xfrm>
          </p:grpSpPr>
          <p:sp>
            <p:nvSpPr>
              <p:cNvPr id="4870" name="Google Shape;4870;p7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2" name="Google Shape;4872;p71"/>
            <p:cNvGrpSpPr/>
            <p:nvPr/>
          </p:nvGrpSpPr>
          <p:grpSpPr>
            <a:xfrm>
              <a:off x="5830645" y="1550500"/>
              <a:ext cx="259692" cy="269909"/>
              <a:chOff x="5830645" y="1550500"/>
              <a:chExt cx="259692" cy="269909"/>
            </a:xfrm>
          </p:grpSpPr>
          <p:sp>
            <p:nvSpPr>
              <p:cNvPr id="4873" name="Google Shape;4873;p7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5" name="Google Shape;4875;p71"/>
            <p:cNvGrpSpPr/>
            <p:nvPr/>
          </p:nvGrpSpPr>
          <p:grpSpPr>
            <a:xfrm>
              <a:off x="6101293" y="1550500"/>
              <a:ext cx="259692" cy="269909"/>
              <a:chOff x="6101293" y="1550500"/>
              <a:chExt cx="259692" cy="269909"/>
            </a:xfrm>
          </p:grpSpPr>
          <p:sp>
            <p:nvSpPr>
              <p:cNvPr id="4876" name="Google Shape;4876;p7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8" name="Google Shape;4878;p71"/>
          <p:cNvGrpSpPr/>
          <p:nvPr/>
        </p:nvGrpSpPr>
        <p:grpSpPr>
          <a:xfrm>
            <a:off x="739138" y="2061810"/>
            <a:ext cx="697154" cy="679574"/>
            <a:chOff x="2679875" y="2361475"/>
            <a:chExt cx="780425" cy="760575"/>
          </a:xfrm>
        </p:grpSpPr>
        <p:sp>
          <p:nvSpPr>
            <p:cNvPr id="4879" name="Google Shape;4879;p7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71"/>
          <p:cNvGrpSpPr/>
          <p:nvPr/>
        </p:nvGrpSpPr>
        <p:grpSpPr>
          <a:xfrm>
            <a:off x="3138297" y="1171402"/>
            <a:ext cx="735829" cy="684547"/>
            <a:chOff x="3351965" y="1148808"/>
            <a:chExt cx="750770" cy="698375"/>
          </a:xfrm>
        </p:grpSpPr>
        <p:grpSp>
          <p:nvGrpSpPr>
            <p:cNvPr id="4886" name="Google Shape;4886;p71"/>
            <p:cNvGrpSpPr/>
            <p:nvPr/>
          </p:nvGrpSpPr>
          <p:grpSpPr>
            <a:xfrm>
              <a:off x="3586796" y="1148808"/>
              <a:ext cx="294857" cy="286830"/>
              <a:chOff x="3750225" y="1774000"/>
              <a:chExt cx="149575" cy="145525"/>
            </a:xfrm>
          </p:grpSpPr>
          <p:sp>
            <p:nvSpPr>
              <p:cNvPr id="4887" name="Google Shape;4887;p7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71"/>
            <p:cNvGrpSpPr/>
            <p:nvPr/>
          </p:nvGrpSpPr>
          <p:grpSpPr>
            <a:xfrm>
              <a:off x="3779245" y="1375768"/>
              <a:ext cx="323490" cy="286978"/>
              <a:chOff x="3847850" y="1889150"/>
              <a:chExt cx="164100" cy="145600"/>
            </a:xfrm>
          </p:grpSpPr>
          <p:sp>
            <p:nvSpPr>
              <p:cNvPr id="4890" name="Google Shape;4890;p7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2" name="Google Shape;4892;p71"/>
            <p:cNvGrpSpPr/>
            <p:nvPr/>
          </p:nvGrpSpPr>
          <p:grpSpPr>
            <a:xfrm>
              <a:off x="3351965" y="1330435"/>
              <a:ext cx="295449" cy="285401"/>
              <a:chOff x="3631100" y="1866150"/>
              <a:chExt cx="149875" cy="144800"/>
            </a:xfrm>
          </p:grpSpPr>
          <p:sp>
            <p:nvSpPr>
              <p:cNvPr id="4893" name="Google Shape;4893;p7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5" name="Google Shape;4895;p71"/>
            <p:cNvGrpSpPr/>
            <p:nvPr/>
          </p:nvGrpSpPr>
          <p:grpSpPr>
            <a:xfrm>
              <a:off x="3548208" y="1560352"/>
              <a:ext cx="294808" cy="286830"/>
              <a:chOff x="3730650" y="1982800"/>
              <a:chExt cx="149550" cy="145525"/>
            </a:xfrm>
          </p:grpSpPr>
          <p:sp>
            <p:nvSpPr>
              <p:cNvPr id="4896" name="Google Shape;4896;p7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8" name="Google Shape;4898;p71"/>
          <p:cNvGrpSpPr/>
          <p:nvPr/>
        </p:nvGrpSpPr>
        <p:grpSpPr>
          <a:xfrm>
            <a:off x="7639949" y="1171356"/>
            <a:ext cx="804565" cy="677795"/>
            <a:chOff x="7636443" y="1204988"/>
            <a:chExt cx="804565" cy="677795"/>
          </a:xfrm>
        </p:grpSpPr>
        <p:grpSp>
          <p:nvGrpSpPr>
            <p:cNvPr id="4899" name="Google Shape;4899;p71"/>
            <p:cNvGrpSpPr/>
            <p:nvPr/>
          </p:nvGrpSpPr>
          <p:grpSpPr>
            <a:xfrm>
              <a:off x="7636443" y="1509705"/>
              <a:ext cx="804565" cy="373078"/>
              <a:chOff x="7636443" y="1509705"/>
              <a:chExt cx="804565" cy="373078"/>
            </a:xfrm>
          </p:grpSpPr>
          <p:sp>
            <p:nvSpPr>
              <p:cNvPr id="4900" name="Google Shape;4900;p7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71"/>
            <p:cNvGrpSpPr/>
            <p:nvPr/>
          </p:nvGrpSpPr>
          <p:grpSpPr>
            <a:xfrm>
              <a:off x="7636443" y="1408133"/>
              <a:ext cx="804565" cy="373078"/>
              <a:chOff x="7636443" y="1408133"/>
              <a:chExt cx="804565" cy="373078"/>
            </a:xfrm>
          </p:grpSpPr>
          <p:sp>
            <p:nvSpPr>
              <p:cNvPr id="4903" name="Google Shape;4903;p7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71"/>
            <p:cNvGrpSpPr/>
            <p:nvPr/>
          </p:nvGrpSpPr>
          <p:grpSpPr>
            <a:xfrm>
              <a:off x="7636443" y="1306560"/>
              <a:ext cx="804565" cy="373078"/>
              <a:chOff x="7636443" y="1306560"/>
              <a:chExt cx="804565" cy="373078"/>
            </a:xfrm>
          </p:grpSpPr>
          <p:sp>
            <p:nvSpPr>
              <p:cNvPr id="4906" name="Google Shape;4906;p7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71"/>
            <p:cNvGrpSpPr/>
            <p:nvPr/>
          </p:nvGrpSpPr>
          <p:grpSpPr>
            <a:xfrm>
              <a:off x="7636443" y="1204988"/>
              <a:ext cx="804565" cy="373078"/>
              <a:chOff x="7636443" y="1204988"/>
              <a:chExt cx="804565" cy="373078"/>
            </a:xfrm>
          </p:grpSpPr>
          <p:sp>
            <p:nvSpPr>
              <p:cNvPr id="4909" name="Google Shape;4909;p7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1" name="Google Shape;4911;p71"/>
          <p:cNvGrpSpPr/>
          <p:nvPr/>
        </p:nvGrpSpPr>
        <p:grpSpPr>
          <a:xfrm>
            <a:off x="4978796" y="2078771"/>
            <a:ext cx="661339" cy="661188"/>
            <a:chOff x="3990000" y="975400"/>
            <a:chExt cx="3934200" cy="3933300"/>
          </a:xfrm>
        </p:grpSpPr>
        <p:sp>
          <p:nvSpPr>
            <p:cNvPr id="4912" name="Google Shape;4912;p7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71"/>
          <p:cNvGrpSpPr/>
          <p:nvPr/>
        </p:nvGrpSpPr>
        <p:grpSpPr>
          <a:xfrm>
            <a:off x="6622444" y="2057409"/>
            <a:ext cx="868881" cy="684241"/>
            <a:chOff x="6598259" y="2078634"/>
            <a:chExt cx="868881" cy="684241"/>
          </a:xfrm>
        </p:grpSpPr>
        <p:sp>
          <p:nvSpPr>
            <p:cNvPr id="4917" name="Google Shape;4917;p7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3" name="Google Shape;4923;p71"/>
            <p:cNvGrpSpPr/>
            <p:nvPr/>
          </p:nvGrpSpPr>
          <p:grpSpPr>
            <a:xfrm>
              <a:off x="6808175" y="2078634"/>
              <a:ext cx="452229" cy="684241"/>
              <a:chOff x="6808175" y="2078634"/>
              <a:chExt cx="452229" cy="684241"/>
            </a:xfrm>
          </p:grpSpPr>
          <p:sp>
            <p:nvSpPr>
              <p:cNvPr id="4924" name="Google Shape;4924;p7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0" name="Google Shape;4930;p71"/>
              <p:cNvGrpSpPr/>
              <p:nvPr/>
            </p:nvGrpSpPr>
            <p:grpSpPr>
              <a:xfrm>
                <a:off x="6821586" y="2078634"/>
                <a:ext cx="426871" cy="684241"/>
                <a:chOff x="6821586" y="2078634"/>
                <a:chExt cx="426871" cy="684241"/>
              </a:xfrm>
            </p:grpSpPr>
            <p:grpSp>
              <p:nvGrpSpPr>
                <p:cNvPr id="4931" name="Google Shape;4931;p71"/>
                <p:cNvGrpSpPr/>
                <p:nvPr/>
              </p:nvGrpSpPr>
              <p:grpSpPr>
                <a:xfrm>
                  <a:off x="6821586" y="2078634"/>
                  <a:ext cx="426871" cy="684241"/>
                  <a:chOff x="6821586" y="2078634"/>
                  <a:chExt cx="426871" cy="684241"/>
                </a:xfrm>
              </p:grpSpPr>
              <p:sp>
                <p:nvSpPr>
                  <p:cNvPr id="4932" name="Google Shape;4932;p7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1" name="Google Shape;4951;p7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57" name="Google Shape;4957;p71"/>
          <p:cNvGrpSpPr/>
          <p:nvPr/>
        </p:nvGrpSpPr>
        <p:grpSpPr>
          <a:xfrm>
            <a:off x="5795610" y="2063018"/>
            <a:ext cx="671358" cy="671358"/>
            <a:chOff x="6535625" y="760425"/>
            <a:chExt cx="1665900" cy="1665900"/>
          </a:xfrm>
        </p:grpSpPr>
        <p:sp>
          <p:nvSpPr>
            <p:cNvPr id="4958" name="Google Shape;4958;p7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71"/>
          <p:cNvGrpSpPr/>
          <p:nvPr/>
        </p:nvGrpSpPr>
        <p:grpSpPr>
          <a:xfrm>
            <a:off x="732427" y="3731418"/>
            <a:ext cx="1340789" cy="640830"/>
            <a:chOff x="238125" y="1151100"/>
            <a:chExt cx="7139450" cy="3412300"/>
          </a:xfrm>
        </p:grpSpPr>
        <p:sp>
          <p:nvSpPr>
            <p:cNvPr id="4963" name="Google Shape;4963;p7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71"/>
          <p:cNvGrpSpPr/>
          <p:nvPr/>
        </p:nvGrpSpPr>
        <p:grpSpPr>
          <a:xfrm>
            <a:off x="5599650" y="2934699"/>
            <a:ext cx="985357" cy="585764"/>
            <a:chOff x="5145061" y="2881789"/>
            <a:chExt cx="1107641" cy="658458"/>
          </a:xfrm>
        </p:grpSpPr>
        <p:grpSp>
          <p:nvGrpSpPr>
            <p:cNvPr id="4976" name="Google Shape;4976;p71"/>
            <p:cNvGrpSpPr/>
            <p:nvPr/>
          </p:nvGrpSpPr>
          <p:grpSpPr>
            <a:xfrm>
              <a:off x="5722989" y="3244587"/>
              <a:ext cx="529713" cy="295659"/>
              <a:chOff x="5722989" y="3244587"/>
              <a:chExt cx="529713" cy="295659"/>
            </a:xfrm>
          </p:grpSpPr>
          <p:sp>
            <p:nvSpPr>
              <p:cNvPr id="4977" name="Google Shape;4977;p7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78" name="Google Shape;4978;p7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79" name="Google Shape;4979;p71"/>
            <p:cNvGrpSpPr/>
            <p:nvPr/>
          </p:nvGrpSpPr>
          <p:grpSpPr>
            <a:xfrm>
              <a:off x="5145061" y="3244587"/>
              <a:ext cx="536807" cy="295659"/>
              <a:chOff x="5145061" y="3244587"/>
              <a:chExt cx="536807" cy="295659"/>
            </a:xfrm>
          </p:grpSpPr>
          <p:sp>
            <p:nvSpPr>
              <p:cNvPr id="4980" name="Google Shape;4980;p7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81" name="Google Shape;4981;p7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82" name="Google Shape;4982;p71"/>
            <p:cNvGrpSpPr/>
            <p:nvPr/>
          </p:nvGrpSpPr>
          <p:grpSpPr>
            <a:xfrm>
              <a:off x="5341327" y="2898245"/>
              <a:ext cx="532309" cy="614891"/>
              <a:chOff x="5341327" y="2898245"/>
              <a:chExt cx="532309" cy="614891"/>
            </a:xfrm>
          </p:grpSpPr>
          <p:sp>
            <p:nvSpPr>
              <p:cNvPr id="4983" name="Google Shape;4983;p7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84" name="Google Shape;4984;p7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85" name="Google Shape;4985;p71"/>
            <p:cNvGrpSpPr/>
            <p:nvPr/>
          </p:nvGrpSpPr>
          <p:grpSpPr>
            <a:xfrm>
              <a:off x="5532290" y="2881789"/>
              <a:ext cx="620516" cy="305456"/>
              <a:chOff x="5532290" y="2881789"/>
              <a:chExt cx="620516" cy="305456"/>
            </a:xfrm>
          </p:grpSpPr>
          <p:sp>
            <p:nvSpPr>
              <p:cNvPr id="4986" name="Google Shape;4986;p7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87" name="Google Shape;4987;p7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988" name="Google Shape;4988;p71"/>
          <p:cNvGrpSpPr/>
          <p:nvPr/>
        </p:nvGrpSpPr>
        <p:grpSpPr>
          <a:xfrm>
            <a:off x="8178573" y="3726757"/>
            <a:ext cx="269068" cy="645491"/>
            <a:chOff x="7026852" y="3311869"/>
            <a:chExt cx="434331" cy="1041954"/>
          </a:xfrm>
        </p:grpSpPr>
        <p:sp>
          <p:nvSpPr>
            <p:cNvPr id="4989" name="Google Shape;4989;p7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2" name="Google Shape;4992;p71"/>
          <p:cNvGrpSpPr/>
          <p:nvPr/>
        </p:nvGrpSpPr>
        <p:grpSpPr>
          <a:xfrm>
            <a:off x="6195154" y="3765995"/>
            <a:ext cx="293882" cy="293836"/>
            <a:chOff x="4873519" y="3311869"/>
            <a:chExt cx="499374" cy="499296"/>
          </a:xfrm>
        </p:grpSpPr>
        <p:sp>
          <p:nvSpPr>
            <p:cNvPr id="4993" name="Google Shape;4993;p7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5" name="Google Shape;4995;p71"/>
          <p:cNvGrpSpPr/>
          <p:nvPr/>
        </p:nvGrpSpPr>
        <p:grpSpPr>
          <a:xfrm>
            <a:off x="6195154" y="4078366"/>
            <a:ext cx="293882" cy="293882"/>
            <a:chOff x="4873519" y="3875839"/>
            <a:chExt cx="499374" cy="499374"/>
          </a:xfrm>
        </p:grpSpPr>
        <p:sp>
          <p:nvSpPr>
            <p:cNvPr id="4996" name="Google Shape;4996;p7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71"/>
          <p:cNvGrpSpPr/>
          <p:nvPr/>
        </p:nvGrpSpPr>
        <p:grpSpPr>
          <a:xfrm>
            <a:off x="2425681" y="2050319"/>
            <a:ext cx="698104" cy="698208"/>
            <a:chOff x="2565073" y="2075876"/>
            <a:chExt cx="672482" cy="672518"/>
          </a:xfrm>
        </p:grpSpPr>
        <p:sp>
          <p:nvSpPr>
            <p:cNvPr id="4999" name="Google Shape;4999;p7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71"/>
          <p:cNvGrpSpPr/>
          <p:nvPr/>
        </p:nvGrpSpPr>
        <p:grpSpPr>
          <a:xfrm>
            <a:off x="5649092" y="3734919"/>
            <a:ext cx="438354" cy="637329"/>
            <a:chOff x="1697726" y="3244179"/>
            <a:chExt cx="788124" cy="1146069"/>
          </a:xfrm>
        </p:grpSpPr>
        <p:sp>
          <p:nvSpPr>
            <p:cNvPr id="5006" name="Google Shape;5006;p7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8" name="Google Shape;5008;p71"/>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9" name="Google Shape;5009;p71"/>
          <p:cNvGrpSpPr/>
          <p:nvPr/>
        </p:nvGrpSpPr>
        <p:grpSpPr>
          <a:xfrm>
            <a:off x="7650306" y="2063282"/>
            <a:ext cx="799565" cy="670282"/>
            <a:chOff x="7617850" y="2063282"/>
            <a:chExt cx="799565" cy="670282"/>
          </a:xfrm>
        </p:grpSpPr>
        <p:cxnSp>
          <p:nvCxnSpPr>
            <p:cNvPr id="5010" name="Google Shape;5010;p7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11" name="Google Shape;5011;p7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12" name="Google Shape;5012;p7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13" name="Google Shape;5013;p7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14" name="Google Shape;5014;p7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015" name="Google Shape;5015;p7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016" name="Google Shape;5016;p71"/>
            <p:cNvGrpSpPr/>
            <p:nvPr/>
          </p:nvGrpSpPr>
          <p:grpSpPr>
            <a:xfrm>
              <a:off x="7734309" y="2063282"/>
              <a:ext cx="570957" cy="620095"/>
              <a:chOff x="7734309" y="2063282"/>
              <a:chExt cx="570957" cy="620095"/>
            </a:xfrm>
          </p:grpSpPr>
          <p:grpSp>
            <p:nvGrpSpPr>
              <p:cNvPr id="5017" name="Google Shape;5017;p71"/>
              <p:cNvGrpSpPr/>
              <p:nvPr/>
            </p:nvGrpSpPr>
            <p:grpSpPr>
              <a:xfrm>
                <a:off x="8031573" y="2063282"/>
                <a:ext cx="273693" cy="620095"/>
                <a:chOff x="8031573" y="2063282"/>
                <a:chExt cx="273693" cy="620095"/>
              </a:xfrm>
            </p:grpSpPr>
            <p:sp>
              <p:nvSpPr>
                <p:cNvPr id="5018" name="Google Shape;5018;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71"/>
              <p:cNvGrpSpPr/>
              <p:nvPr/>
            </p:nvGrpSpPr>
            <p:grpSpPr>
              <a:xfrm flipH="1">
                <a:off x="7734309" y="2063282"/>
                <a:ext cx="273693" cy="620095"/>
                <a:chOff x="8031573" y="2063282"/>
                <a:chExt cx="273693" cy="620095"/>
              </a:xfrm>
            </p:grpSpPr>
            <p:sp>
              <p:nvSpPr>
                <p:cNvPr id="5023" name="Google Shape;5023;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027" name="Google Shape;5027;p71"/>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1"/>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9" name="Google Shape;5029;p71"/>
          <p:cNvGrpSpPr/>
          <p:nvPr/>
        </p:nvGrpSpPr>
        <p:grpSpPr>
          <a:xfrm>
            <a:off x="7836913" y="2916765"/>
            <a:ext cx="602567" cy="601884"/>
            <a:chOff x="1186975" y="238125"/>
            <a:chExt cx="5244275" cy="5238325"/>
          </a:xfrm>
        </p:grpSpPr>
        <p:sp>
          <p:nvSpPr>
            <p:cNvPr id="5030" name="Google Shape;5030;p7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71"/>
          <p:cNvGrpSpPr/>
          <p:nvPr/>
        </p:nvGrpSpPr>
        <p:grpSpPr>
          <a:xfrm>
            <a:off x="3279650" y="2056249"/>
            <a:ext cx="651848" cy="687338"/>
            <a:chOff x="3400515" y="2056248"/>
            <a:chExt cx="698134" cy="735987"/>
          </a:xfrm>
        </p:grpSpPr>
        <p:grpSp>
          <p:nvGrpSpPr>
            <p:cNvPr id="5035" name="Google Shape;5035;p71"/>
            <p:cNvGrpSpPr/>
            <p:nvPr/>
          </p:nvGrpSpPr>
          <p:grpSpPr>
            <a:xfrm>
              <a:off x="3400515" y="2283913"/>
              <a:ext cx="312919" cy="219900"/>
              <a:chOff x="3400515" y="2283913"/>
              <a:chExt cx="312919" cy="219900"/>
            </a:xfrm>
          </p:grpSpPr>
          <p:sp>
            <p:nvSpPr>
              <p:cNvPr id="5036" name="Google Shape;5036;p7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37" name="Google Shape;5037;p7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038" name="Google Shape;5038;p71"/>
            <p:cNvGrpSpPr/>
            <p:nvPr/>
          </p:nvGrpSpPr>
          <p:grpSpPr>
            <a:xfrm>
              <a:off x="3547823" y="2461089"/>
              <a:ext cx="219900" cy="331146"/>
              <a:chOff x="3547823" y="2461089"/>
              <a:chExt cx="219900" cy="331146"/>
            </a:xfrm>
          </p:grpSpPr>
          <p:sp>
            <p:nvSpPr>
              <p:cNvPr id="5039" name="Google Shape;5039;p7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40" name="Google Shape;5040;p7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041" name="Google Shape;5041;p71"/>
            <p:cNvGrpSpPr/>
            <p:nvPr/>
          </p:nvGrpSpPr>
          <p:grpSpPr>
            <a:xfrm>
              <a:off x="3734138" y="2461089"/>
              <a:ext cx="219900" cy="331146"/>
              <a:chOff x="3734138" y="2461089"/>
              <a:chExt cx="219900" cy="331146"/>
            </a:xfrm>
          </p:grpSpPr>
          <p:sp>
            <p:nvSpPr>
              <p:cNvPr id="5042" name="Google Shape;5042;p7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43" name="Google Shape;5043;p7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044" name="Google Shape;5044;p71"/>
            <p:cNvGrpSpPr/>
            <p:nvPr/>
          </p:nvGrpSpPr>
          <p:grpSpPr>
            <a:xfrm>
              <a:off x="3787560" y="2281742"/>
              <a:ext cx="311089" cy="219900"/>
              <a:chOff x="3787560" y="2281742"/>
              <a:chExt cx="311089" cy="219900"/>
            </a:xfrm>
          </p:grpSpPr>
          <p:sp>
            <p:nvSpPr>
              <p:cNvPr id="5045" name="Google Shape;5045;p7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46" name="Google Shape;5046;p7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047" name="Google Shape;5047;p71"/>
            <p:cNvGrpSpPr/>
            <p:nvPr/>
          </p:nvGrpSpPr>
          <p:grpSpPr>
            <a:xfrm>
              <a:off x="3637290" y="2056248"/>
              <a:ext cx="219900" cy="330736"/>
              <a:chOff x="3637290" y="2056248"/>
              <a:chExt cx="219900" cy="330736"/>
            </a:xfrm>
          </p:grpSpPr>
          <p:sp>
            <p:nvSpPr>
              <p:cNvPr id="5048" name="Google Shape;5048;p7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049" name="Google Shape;5049;p7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50" name="Google Shape;5050;p71"/>
          <p:cNvGrpSpPr/>
          <p:nvPr/>
        </p:nvGrpSpPr>
        <p:grpSpPr>
          <a:xfrm>
            <a:off x="2571356" y="2926255"/>
            <a:ext cx="1268144" cy="592394"/>
            <a:chOff x="238125" y="1188750"/>
            <a:chExt cx="7140450" cy="3335550"/>
          </a:xfrm>
        </p:grpSpPr>
        <p:sp>
          <p:nvSpPr>
            <p:cNvPr id="5051" name="Google Shape;5051;p7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71"/>
          <p:cNvGrpSpPr/>
          <p:nvPr/>
        </p:nvGrpSpPr>
        <p:grpSpPr>
          <a:xfrm>
            <a:off x="6679257" y="2928410"/>
            <a:ext cx="1053944" cy="590147"/>
            <a:chOff x="238125" y="1335475"/>
            <a:chExt cx="5418735" cy="3034175"/>
          </a:xfrm>
        </p:grpSpPr>
        <p:sp>
          <p:nvSpPr>
            <p:cNvPr id="5057" name="Google Shape;5057;p7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71"/>
          <p:cNvGrpSpPr/>
          <p:nvPr/>
        </p:nvGrpSpPr>
        <p:grpSpPr>
          <a:xfrm>
            <a:off x="4110066" y="3733309"/>
            <a:ext cx="1268207" cy="638939"/>
            <a:chOff x="3967651" y="3645904"/>
            <a:chExt cx="1479304" cy="745292"/>
          </a:xfrm>
        </p:grpSpPr>
        <p:grpSp>
          <p:nvGrpSpPr>
            <p:cNvPr id="5061" name="Google Shape;5061;p71"/>
            <p:cNvGrpSpPr/>
            <p:nvPr/>
          </p:nvGrpSpPr>
          <p:grpSpPr>
            <a:xfrm>
              <a:off x="3967651" y="4009026"/>
              <a:ext cx="1479304" cy="382170"/>
              <a:chOff x="3967651" y="4009026"/>
              <a:chExt cx="1479304" cy="382170"/>
            </a:xfrm>
          </p:grpSpPr>
          <p:grpSp>
            <p:nvGrpSpPr>
              <p:cNvPr id="5062" name="Google Shape;5062;p71"/>
              <p:cNvGrpSpPr/>
              <p:nvPr/>
            </p:nvGrpSpPr>
            <p:grpSpPr>
              <a:xfrm>
                <a:off x="4892216" y="4195630"/>
                <a:ext cx="554739" cy="195566"/>
                <a:chOff x="3604375" y="4892160"/>
                <a:chExt cx="1651500" cy="582215"/>
              </a:xfrm>
            </p:grpSpPr>
            <p:sp>
              <p:nvSpPr>
                <p:cNvPr id="5063" name="Google Shape;5063;p7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71"/>
              <p:cNvGrpSpPr/>
              <p:nvPr/>
            </p:nvGrpSpPr>
            <p:grpSpPr>
              <a:xfrm>
                <a:off x="3967651" y="4146303"/>
                <a:ext cx="579402" cy="244893"/>
                <a:chOff x="851875" y="4745310"/>
                <a:chExt cx="1724925" cy="729065"/>
              </a:xfrm>
            </p:grpSpPr>
            <p:sp>
              <p:nvSpPr>
                <p:cNvPr id="5066" name="Google Shape;5066;p7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71"/>
              <p:cNvGrpSpPr/>
              <p:nvPr/>
            </p:nvGrpSpPr>
            <p:grpSpPr>
              <a:xfrm>
                <a:off x="4460753" y="4009026"/>
                <a:ext cx="493110" cy="382170"/>
                <a:chOff x="2319875" y="4336625"/>
                <a:chExt cx="1468025" cy="1137750"/>
              </a:xfrm>
            </p:grpSpPr>
            <p:sp>
              <p:nvSpPr>
                <p:cNvPr id="5069" name="Google Shape;5069;p7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1" name="Google Shape;5071;p71"/>
            <p:cNvGrpSpPr/>
            <p:nvPr/>
          </p:nvGrpSpPr>
          <p:grpSpPr>
            <a:xfrm>
              <a:off x="4479443" y="3645904"/>
              <a:ext cx="455965" cy="388789"/>
              <a:chOff x="2957425" y="238100"/>
              <a:chExt cx="1910200" cy="1628775"/>
            </a:xfrm>
          </p:grpSpPr>
          <p:sp>
            <p:nvSpPr>
              <p:cNvPr id="5072" name="Google Shape;5072;p7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2" name="Google Shape;5082;p71"/>
          <p:cNvGrpSpPr/>
          <p:nvPr/>
        </p:nvGrpSpPr>
        <p:grpSpPr>
          <a:xfrm>
            <a:off x="2496179" y="3734510"/>
            <a:ext cx="1243128" cy="637739"/>
            <a:chOff x="2496310" y="3693351"/>
            <a:chExt cx="1342906" cy="688926"/>
          </a:xfrm>
        </p:grpSpPr>
        <p:grpSp>
          <p:nvGrpSpPr>
            <p:cNvPr id="5083" name="Google Shape;5083;p71"/>
            <p:cNvGrpSpPr/>
            <p:nvPr/>
          </p:nvGrpSpPr>
          <p:grpSpPr>
            <a:xfrm>
              <a:off x="2496310" y="3693351"/>
              <a:ext cx="1342906" cy="688875"/>
              <a:chOff x="2496310" y="3693351"/>
              <a:chExt cx="1342906" cy="688875"/>
            </a:xfrm>
          </p:grpSpPr>
          <p:sp>
            <p:nvSpPr>
              <p:cNvPr id="5084" name="Google Shape;5084;p7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0" name="Google Shape;5090;p71"/>
              <p:cNvCxnSpPr>
                <a:stCxn id="508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091" name="Google Shape;5091;p71"/>
              <p:cNvCxnSpPr>
                <a:stCxn id="508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092" name="Google Shape;5092;p71"/>
              <p:cNvCxnSpPr>
                <a:stCxn id="508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093" name="Google Shape;5093;p71"/>
              <p:cNvCxnSpPr>
                <a:stCxn id="508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094" name="Google Shape;5094;p71"/>
              <p:cNvCxnSpPr>
                <a:stCxn id="508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095" name="Google Shape;5095;p71"/>
            <p:cNvGrpSpPr/>
            <p:nvPr/>
          </p:nvGrpSpPr>
          <p:grpSpPr>
            <a:xfrm>
              <a:off x="2675275" y="3930557"/>
              <a:ext cx="1003306" cy="451719"/>
              <a:chOff x="2675275" y="4174282"/>
              <a:chExt cx="1003306" cy="451719"/>
            </a:xfrm>
          </p:grpSpPr>
          <p:sp>
            <p:nvSpPr>
              <p:cNvPr id="5096" name="Google Shape;5096;p7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9" name="Google Shape;5099;p71"/>
          <p:cNvGrpSpPr/>
          <p:nvPr/>
        </p:nvGrpSpPr>
        <p:grpSpPr>
          <a:xfrm>
            <a:off x="1669850" y="1171356"/>
            <a:ext cx="574511" cy="874709"/>
            <a:chOff x="1715404" y="1112080"/>
            <a:chExt cx="642270" cy="977984"/>
          </a:xfrm>
        </p:grpSpPr>
        <p:grpSp>
          <p:nvGrpSpPr>
            <p:cNvPr id="5100" name="Google Shape;5100;p71"/>
            <p:cNvGrpSpPr/>
            <p:nvPr/>
          </p:nvGrpSpPr>
          <p:grpSpPr>
            <a:xfrm>
              <a:off x="1715404" y="1112080"/>
              <a:ext cx="642270" cy="977984"/>
              <a:chOff x="1715404" y="1112080"/>
              <a:chExt cx="642270" cy="977984"/>
            </a:xfrm>
          </p:grpSpPr>
          <p:sp>
            <p:nvSpPr>
              <p:cNvPr id="5101" name="Google Shape;5101;p7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71"/>
            <p:cNvGrpSpPr/>
            <p:nvPr/>
          </p:nvGrpSpPr>
          <p:grpSpPr>
            <a:xfrm>
              <a:off x="1768927" y="1165603"/>
              <a:ext cx="535225" cy="851367"/>
              <a:chOff x="1768927" y="1165603"/>
              <a:chExt cx="535225" cy="851367"/>
            </a:xfrm>
          </p:grpSpPr>
          <p:sp>
            <p:nvSpPr>
              <p:cNvPr id="5104" name="Google Shape;5104;p7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71"/>
            <p:cNvGrpSpPr/>
            <p:nvPr/>
          </p:nvGrpSpPr>
          <p:grpSpPr>
            <a:xfrm>
              <a:off x="1822449" y="1219125"/>
              <a:ext cx="428180" cy="718859"/>
              <a:chOff x="1822449" y="1219125"/>
              <a:chExt cx="428180" cy="718859"/>
            </a:xfrm>
          </p:grpSpPr>
          <p:sp>
            <p:nvSpPr>
              <p:cNvPr id="5107" name="Google Shape;5107;p7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71"/>
            <p:cNvGrpSpPr/>
            <p:nvPr/>
          </p:nvGrpSpPr>
          <p:grpSpPr>
            <a:xfrm>
              <a:off x="1875972" y="1272648"/>
              <a:ext cx="321135" cy="586939"/>
              <a:chOff x="1875972" y="1272648"/>
              <a:chExt cx="321135" cy="586939"/>
            </a:xfrm>
          </p:grpSpPr>
          <p:sp>
            <p:nvSpPr>
              <p:cNvPr id="5110" name="Google Shape;5110;p7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2" name="Google Shape;5112;p71"/>
          <p:cNvGrpSpPr/>
          <p:nvPr/>
        </p:nvGrpSpPr>
        <p:grpSpPr>
          <a:xfrm>
            <a:off x="7777011" y="3728078"/>
            <a:ext cx="293855" cy="644170"/>
            <a:chOff x="241025" y="3151575"/>
            <a:chExt cx="293855" cy="644170"/>
          </a:xfrm>
        </p:grpSpPr>
        <p:sp>
          <p:nvSpPr>
            <p:cNvPr id="5113" name="Google Shape;5113;p7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71"/>
          <p:cNvGrpSpPr/>
          <p:nvPr/>
        </p:nvGrpSpPr>
        <p:grpSpPr>
          <a:xfrm>
            <a:off x="724994" y="2928078"/>
            <a:ext cx="1779649" cy="591620"/>
            <a:chOff x="246070" y="1983375"/>
            <a:chExt cx="1855347" cy="616849"/>
          </a:xfrm>
        </p:grpSpPr>
        <p:sp>
          <p:nvSpPr>
            <p:cNvPr id="5116" name="Google Shape;5116;p7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71"/>
          <p:cNvGrpSpPr/>
          <p:nvPr/>
        </p:nvGrpSpPr>
        <p:grpSpPr>
          <a:xfrm>
            <a:off x="2335861" y="1171356"/>
            <a:ext cx="711055" cy="745993"/>
            <a:chOff x="2496269" y="1171698"/>
            <a:chExt cx="761953" cy="799392"/>
          </a:xfrm>
        </p:grpSpPr>
        <p:grpSp>
          <p:nvGrpSpPr>
            <p:cNvPr id="5126" name="Google Shape;5126;p71"/>
            <p:cNvGrpSpPr/>
            <p:nvPr/>
          </p:nvGrpSpPr>
          <p:grpSpPr>
            <a:xfrm>
              <a:off x="2496269" y="1171698"/>
              <a:ext cx="761953" cy="723022"/>
              <a:chOff x="2496269" y="1171698"/>
              <a:chExt cx="761953" cy="723022"/>
            </a:xfrm>
          </p:grpSpPr>
          <p:sp>
            <p:nvSpPr>
              <p:cNvPr id="5127" name="Google Shape;5127;p7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9" name="Google Shape;5129;p71"/>
              <p:cNvGrpSpPr/>
              <p:nvPr/>
            </p:nvGrpSpPr>
            <p:grpSpPr>
              <a:xfrm>
                <a:off x="2496269" y="1171698"/>
                <a:ext cx="761953" cy="723022"/>
                <a:chOff x="2496269" y="1120652"/>
                <a:chExt cx="761953" cy="723022"/>
              </a:xfrm>
            </p:grpSpPr>
            <p:grpSp>
              <p:nvGrpSpPr>
                <p:cNvPr id="5130" name="Google Shape;5130;p71"/>
                <p:cNvGrpSpPr/>
                <p:nvPr/>
              </p:nvGrpSpPr>
              <p:grpSpPr>
                <a:xfrm>
                  <a:off x="2496269" y="1120652"/>
                  <a:ext cx="761953" cy="723022"/>
                  <a:chOff x="2496269" y="1120652"/>
                  <a:chExt cx="761953" cy="723022"/>
                </a:xfrm>
              </p:grpSpPr>
              <p:grpSp>
                <p:nvGrpSpPr>
                  <p:cNvPr id="5131" name="Google Shape;5131;p71"/>
                  <p:cNvGrpSpPr/>
                  <p:nvPr/>
                </p:nvGrpSpPr>
                <p:grpSpPr>
                  <a:xfrm>
                    <a:off x="2496269" y="1304589"/>
                    <a:ext cx="407089" cy="305057"/>
                    <a:chOff x="2496269" y="1304589"/>
                    <a:chExt cx="407089" cy="305057"/>
                  </a:xfrm>
                </p:grpSpPr>
                <p:sp>
                  <p:nvSpPr>
                    <p:cNvPr id="5132" name="Google Shape;5132;p7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4" name="Google Shape;5134;p71"/>
                  <p:cNvGrpSpPr/>
                  <p:nvPr/>
                </p:nvGrpSpPr>
                <p:grpSpPr>
                  <a:xfrm>
                    <a:off x="2586468" y="1493376"/>
                    <a:ext cx="358850" cy="349656"/>
                    <a:chOff x="2586468" y="1493376"/>
                    <a:chExt cx="358850" cy="349656"/>
                  </a:xfrm>
                </p:grpSpPr>
                <p:sp>
                  <p:nvSpPr>
                    <p:cNvPr id="5135" name="Google Shape;5135;p7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7" name="Google Shape;5137;p71"/>
                  <p:cNvGrpSpPr/>
                  <p:nvPr/>
                </p:nvGrpSpPr>
                <p:grpSpPr>
                  <a:xfrm>
                    <a:off x="2807939" y="1494024"/>
                    <a:ext cx="358857" cy="349650"/>
                    <a:chOff x="2807939" y="1494024"/>
                    <a:chExt cx="358857" cy="349650"/>
                  </a:xfrm>
                </p:grpSpPr>
                <p:sp>
                  <p:nvSpPr>
                    <p:cNvPr id="5138" name="Google Shape;5138;p7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0" name="Google Shape;5140;p71"/>
                  <p:cNvGrpSpPr/>
                  <p:nvPr/>
                </p:nvGrpSpPr>
                <p:grpSpPr>
                  <a:xfrm>
                    <a:off x="2851133" y="1305635"/>
                    <a:ext cx="407089" cy="305057"/>
                    <a:chOff x="2851133" y="1305635"/>
                    <a:chExt cx="407089" cy="305057"/>
                  </a:xfrm>
                </p:grpSpPr>
                <p:sp>
                  <p:nvSpPr>
                    <p:cNvPr id="5141" name="Google Shape;5141;p7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71"/>
                  <p:cNvGrpSpPr/>
                  <p:nvPr/>
                </p:nvGrpSpPr>
                <p:grpSpPr>
                  <a:xfrm>
                    <a:off x="2727495" y="1120652"/>
                    <a:ext cx="300271" cy="396358"/>
                    <a:chOff x="2727495" y="1120652"/>
                    <a:chExt cx="300271" cy="396358"/>
                  </a:xfrm>
                </p:grpSpPr>
                <p:sp>
                  <p:nvSpPr>
                    <p:cNvPr id="5144" name="Google Shape;5144;p7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6" name="Google Shape;5146;p71"/>
                <p:cNvGrpSpPr/>
                <p:nvPr/>
              </p:nvGrpSpPr>
              <p:grpSpPr>
                <a:xfrm>
                  <a:off x="2722305" y="1350460"/>
                  <a:ext cx="308357" cy="308344"/>
                  <a:chOff x="2722305" y="1350460"/>
                  <a:chExt cx="308357" cy="308344"/>
                </a:xfrm>
              </p:grpSpPr>
              <p:sp>
                <p:nvSpPr>
                  <p:cNvPr id="5147" name="Google Shape;5147;p7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8" name="Google Shape;5148;p71"/>
                  <p:cNvGrpSpPr/>
                  <p:nvPr/>
                </p:nvGrpSpPr>
                <p:grpSpPr>
                  <a:xfrm>
                    <a:off x="2725064" y="1364529"/>
                    <a:ext cx="297954" cy="280182"/>
                    <a:chOff x="2725064" y="1364529"/>
                    <a:chExt cx="297954" cy="280182"/>
                  </a:xfrm>
                </p:grpSpPr>
                <p:sp>
                  <p:nvSpPr>
                    <p:cNvPr id="5149" name="Google Shape;5149;p7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154" name="Google Shape;5154;p7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71"/>
          <p:cNvGrpSpPr/>
          <p:nvPr/>
        </p:nvGrpSpPr>
        <p:grpSpPr>
          <a:xfrm>
            <a:off x="3924561" y="2927462"/>
            <a:ext cx="1569144" cy="591015"/>
            <a:chOff x="3820100" y="3023049"/>
            <a:chExt cx="1303926" cy="491162"/>
          </a:xfrm>
        </p:grpSpPr>
        <p:grpSp>
          <p:nvGrpSpPr>
            <p:cNvPr id="5160" name="Google Shape;5160;p71"/>
            <p:cNvGrpSpPr/>
            <p:nvPr/>
          </p:nvGrpSpPr>
          <p:grpSpPr>
            <a:xfrm>
              <a:off x="3820100" y="3023072"/>
              <a:ext cx="1303926" cy="491139"/>
              <a:chOff x="3820100" y="3023072"/>
              <a:chExt cx="1303926" cy="491139"/>
            </a:xfrm>
          </p:grpSpPr>
          <p:sp>
            <p:nvSpPr>
              <p:cNvPr id="5161" name="Google Shape;5161;p7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71"/>
            <p:cNvGrpSpPr/>
            <p:nvPr/>
          </p:nvGrpSpPr>
          <p:grpSpPr>
            <a:xfrm>
              <a:off x="4132439" y="3023645"/>
              <a:ext cx="393633" cy="177096"/>
              <a:chOff x="4132439" y="3023645"/>
              <a:chExt cx="393633" cy="177096"/>
            </a:xfrm>
          </p:grpSpPr>
          <p:sp>
            <p:nvSpPr>
              <p:cNvPr id="5164" name="Google Shape;5164;p7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71"/>
            <p:cNvGrpSpPr/>
            <p:nvPr/>
          </p:nvGrpSpPr>
          <p:grpSpPr>
            <a:xfrm>
              <a:off x="3921811" y="3023049"/>
              <a:ext cx="1002397" cy="388943"/>
              <a:chOff x="3921811" y="3023049"/>
              <a:chExt cx="1002397" cy="388943"/>
            </a:xfrm>
          </p:grpSpPr>
          <p:sp>
            <p:nvSpPr>
              <p:cNvPr id="5167" name="Google Shape;5167;p7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71"/>
            <p:cNvGrpSpPr/>
            <p:nvPr/>
          </p:nvGrpSpPr>
          <p:grpSpPr>
            <a:xfrm>
              <a:off x="4023645" y="3023049"/>
              <a:ext cx="683032" cy="286722"/>
              <a:chOff x="4023645" y="3023049"/>
              <a:chExt cx="683032" cy="286722"/>
            </a:xfrm>
          </p:grpSpPr>
          <p:sp>
            <p:nvSpPr>
              <p:cNvPr id="5170" name="Google Shape;5170;p7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2" name="Google Shape;5172;p71"/>
          <p:cNvGrpSpPr/>
          <p:nvPr/>
        </p:nvGrpSpPr>
        <p:grpSpPr>
          <a:xfrm>
            <a:off x="1556683" y="2054307"/>
            <a:ext cx="713522" cy="688025"/>
            <a:chOff x="1706078" y="2092648"/>
            <a:chExt cx="660913" cy="637296"/>
          </a:xfrm>
        </p:grpSpPr>
        <p:sp>
          <p:nvSpPr>
            <p:cNvPr id="5173" name="Google Shape;5173;p7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4" name="Google Shape;5174;p71"/>
            <p:cNvGrpSpPr/>
            <p:nvPr/>
          </p:nvGrpSpPr>
          <p:grpSpPr>
            <a:xfrm>
              <a:off x="1706078" y="2092648"/>
              <a:ext cx="660913" cy="575241"/>
              <a:chOff x="1706078" y="2092648"/>
              <a:chExt cx="660913" cy="575241"/>
            </a:xfrm>
          </p:grpSpPr>
          <p:sp>
            <p:nvSpPr>
              <p:cNvPr id="5175" name="Google Shape;5175;p7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8" name="Google Shape;5178;p71"/>
          <p:cNvGrpSpPr/>
          <p:nvPr/>
        </p:nvGrpSpPr>
        <p:grpSpPr>
          <a:xfrm>
            <a:off x="6318542" y="1171856"/>
            <a:ext cx="1317459" cy="684168"/>
            <a:chOff x="238125" y="999450"/>
            <a:chExt cx="7140700" cy="3708225"/>
          </a:xfrm>
        </p:grpSpPr>
        <p:sp>
          <p:nvSpPr>
            <p:cNvPr id="5179" name="Google Shape;5179;p7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91"/>
        <p:cNvGrpSpPr/>
        <p:nvPr/>
      </p:nvGrpSpPr>
      <p:grpSpPr>
        <a:xfrm>
          <a:off x="0" y="0"/>
          <a:ext cx="0" cy="0"/>
          <a:chOff x="0" y="0"/>
          <a:chExt cx="0" cy="0"/>
        </a:xfrm>
      </p:grpSpPr>
      <p:grpSp>
        <p:nvGrpSpPr>
          <p:cNvPr id="5192" name="Google Shape;5192;p72"/>
          <p:cNvGrpSpPr/>
          <p:nvPr/>
        </p:nvGrpSpPr>
        <p:grpSpPr>
          <a:xfrm>
            <a:off x="729238" y="1179665"/>
            <a:ext cx="1636117" cy="1526144"/>
            <a:chOff x="729238" y="1179665"/>
            <a:chExt cx="1636117" cy="1526144"/>
          </a:xfrm>
        </p:grpSpPr>
        <p:grpSp>
          <p:nvGrpSpPr>
            <p:cNvPr id="5193" name="Google Shape;5193;p72"/>
            <p:cNvGrpSpPr/>
            <p:nvPr/>
          </p:nvGrpSpPr>
          <p:grpSpPr>
            <a:xfrm>
              <a:off x="729238" y="1179665"/>
              <a:ext cx="80700" cy="1526144"/>
              <a:chOff x="729238" y="1179665"/>
              <a:chExt cx="80700" cy="1526144"/>
            </a:xfrm>
          </p:grpSpPr>
          <p:sp>
            <p:nvSpPr>
              <p:cNvPr id="5194" name="Google Shape;5194;p7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72"/>
            <p:cNvGrpSpPr/>
            <p:nvPr/>
          </p:nvGrpSpPr>
          <p:grpSpPr>
            <a:xfrm>
              <a:off x="903098" y="1179665"/>
              <a:ext cx="80700" cy="1526144"/>
              <a:chOff x="903098" y="1179665"/>
              <a:chExt cx="80700" cy="1526144"/>
            </a:xfrm>
          </p:grpSpPr>
          <p:sp>
            <p:nvSpPr>
              <p:cNvPr id="5205" name="Google Shape;5205;p7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72"/>
            <p:cNvGrpSpPr/>
            <p:nvPr/>
          </p:nvGrpSpPr>
          <p:grpSpPr>
            <a:xfrm>
              <a:off x="1076958" y="1179665"/>
              <a:ext cx="80700" cy="1526144"/>
              <a:chOff x="1076958" y="1179665"/>
              <a:chExt cx="80700" cy="1526144"/>
            </a:xfrm>
          </p:grpSpPr>
          <p:sp>
            <p:nvSpPr>
              <p:cNvPr id="5216" name="Google Shape;5216;p7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72"/>
            <p:cNvGrpSpPr/>
            <p:nvPr/>
          </p:nvGrpSpPr>
          <p:grpSpPr>
            <a:xfrm>
              <a:off x="1247707" y="1179665"/>
              <a:ext cx="80700" cy="1526144"/>
              <a:chOff x="1247707" y="1179665"/>
              <a:chExt cx="80700" cy="1526144"/>
            </a:xfrm>
          </p:grpSpPr>
          <p:sp>
            <p:nvSpPr>
              <p:cNvPr id="5227" name="Google Shape;5227;p7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72"/>
            <p:cNvGrpSpPr/>
            <p:nvPr/>
          </p:nvGrpSpPr>
          <p:grpSpPr>
            <a:xfrm>
              <a:off x="1421567" y="1179665"/>
              <a:ext cx="80700" cy="1526144"/>
              <a:chOff x="1421567" y="1179665"/>
              <a:chExt cx="80700" cy="1526144"/>
            </a:xfrm>
          </p:grpSpPr>
          <p:sp>
            <p:nvSpPr>
              <p:cNvPr id="5238" name="Google Shape;5238;p7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72"/>
            <p:cNvGrpSpPr/>
            <p:nvPr/>
          </p:nvGrpSpPr>
          <p:grpSpPr>
            <a:xfrm>
              <a:off x="1592327" y="1179665"/>
              <a:ext cx="80700" cy="1526144"/>
              <a:chOff x="1592327" y="1179665"/>
              <a:chExt cx="80700" cy="1526144"/>
            </a:xfrm>
          </p:grpSpPr>
          <p:sp>
            <p:nvSpPr>
              <p:cNvPr id="5249" name="Google Shape;5249;p7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9" name="Google Shape;5259;p72"/>
            <p:cNvGrpSpPr/>
            <p:nvPr/>
          </p:nvGrpSpPr>
          <p:grpSpPr>
            <a:xfrm>
              <a:off x="1766187" y="1179665"/>
              <a:ext cx="80700" cy="1526144"/>
              <a:chOff x="1766187" y="1179665"/>
              <a:chExt cx="80700" cy="1526144"/>
            </a:xfrm>
          </p:grpSpPr>
          <p:sp>
            <p:nvSpPr>
              <p:cNvPr id="5260" name="Google Shape;5260;p7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72"/>
            <p:cNvGrpSpPr/>
            <p:nvPr/>
          </p:nvGrpSpPr>
          <p:grpSpPr>
            <a:xfrm>
              <a:off x="1936935" y="1179665"/>
              <a:ext cx="80700" cy="1526144"/>
              <a:chOff x="1936935" y="1179665"/>
              <a:chExt cx="80700" cy="1526144"/>
            </a:xfrm>
          </p:grpSpPr>
          <p:sp>
            <p:nvSpPr>
              <p:cNvPr id="5271" name="Google Shape;5271;p7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72"/>
            <p:cNvGrpSpPr/>
            <p:nvPr/>
          </p:nvGrpSpPr>
          <p:grpSpPr>
            <a:xfrm>
              <a:off x="2110795" y="1179665"/>
              <a:ext cx="80700" cy="1526144"/>
              <a:chOff x="2110795" y="1179665"/>
              <a:chExt cx="80700" cy="1526144"/>
            </a:xfrm>
          </p:grpSpPr>
          <p:sp>
            <p:nvSpPr>
              <p:cNvPr id="5282" name="Google Shape;5282;p7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72"/>
            <p:cNvGrpSpPr/>
            <p:nvPr/>
          </p:nvGrpSpPr>
          <p:grpSpPr>
            <a:xfrm>
              <a:off x="2284655" y="1179665"/>
              <a:ext cx="80700" cy="1526144"/>
              <a:chOff x="2284655" y="1179665"/>
              <a:chExt cx="80700" cy="1526144"/>
            </a:xfrm>
          </p:grpSpPr>
          <p:sp>
            <p:nvSpPr>
              <p:cNvPr id="5293" name="Google Shape;5293;p7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3" name="Google Shape;5303;p72"/>
          <p:cNvGrpSpPr/>
          <p:nvPr/>
        </p:nvGrpSpPr>
        <p:grpSpPr>
          <a:xfrm>
            <a:off x="2623904" y="1198803"/>
            <a:ext cx="1364248" cy="1102133"/>
            <a:chOff x="2623904" y="1198803"/>
            <a:chExt cx="1364248" cy="1102133"/>
          </a:xfrm>
        </p:grpSpPr>
        <p:grpSp>
          <p:nvGrpSpPr>
            <p:cNvPr id="5304" name="Google Shape;5304;p72"/>
            <p:cNvGrpSpPr/>
            <p:nvPr/>
          </p:nvGrpSpPr>
          <p:grpSpPr>
            <a:xfrm>
              <a:off x="2623907" y="1198803"/>
              <a:ext cx="1364245" cy="273000"/>
              <a:chOff x="2623907" y="1198803"/>
              <a:chExt cx="1364245" cy="273000"/>
            </a:xfrm>
          </p:grpSpPr>
          <p:sp>
            <p:nvSpPr>
              <p:cNvPr id="5305" name="Google Shape;5305;p7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72"/>
            <p:cNvGrpSpPr/>
            <p:nvPr/>
          </p:nvGrpSpPr>
          <p:grpSpPr>
            <a:xfrm>
              <a:off x="2623904" y="1476964"/>
              <a:ext cx="1364245" cy="273000"/>
              <a:chOff x="2623904" y="1476964"/>
              <a:chExt cx="1364245" cy="273000"/>
            </a:xfrm>
          </p:grpSpPr>
          <p:sp>
            <p:nvSpPr>
              <p:cNvPr id="5311" name="Google Shape;5311;p7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72"/>
            <p:cNvGrpSpPr/>
            <p:nvPr/>
          </p:nvGrpSpPr>
          <p:grpSpPr>
            <a:xfrm>
              <a:off x="2623907" y="1749775"/>
              <a:ext cx="1364245" cy="273000"/>
              <a:chOff x="2623907" y="1749775"/>
              <a:chExt cx="1364245" cy="273000"/>
            </a:xfrm>
          </p:grpSpPr>
          <p:sp>
            <p:nvSpPr>
              <p:cNvPr id="5317" name="Google Shape;5317;p7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72"/>
            <p:cNvGrpSpPr/>
            <p:nvPr/>
          </p:nvGrpSpPr>
          <p:grpSpPr>
            <a:xfrm>
              <a:off x="2623904" y="2027936"/>
              <a:ext cx="1364245" cy="273000"/>
              <a:chOff x="2623904" y="2027936"/>
              <a:chExt cx="1364245" cy="273000"/>
            </a:xfrm>
          </p:grpSpPr>
          <p:sp>
            <p:nvSpPr>
              <p:cNvPr id="5323" name="Google Shape;5323;p7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8" name="Google Shape;5328;p72"/>
          <p:cNvGrpSpPr/>
          <p:nvPr/>
        </p:nvGrpSpPr>
        <p:grpSpPr>
          <a:xfrm>
            <a:off x="2613365" y="2657876"/>
            <a:ext cx="1387541" cy="159124"/>
            <a:chOff x="3200660" y="2180272"/>
            <a:chExt cx="2563824" cy="378237"/>
          </a:xfrm>
        </p:grpSpPr>
        <p:sp>
          <p:nvSpPr>
            <p:cNvPr id="5329" name="Google Shape;5329;p7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72"/>
          <p:cNvGrpSpPr/>
          <p:nvPr/>
        </p:nvGrpSpPr>
        <p:grpSpPr>
          <a:xfrm>
            <a:off x="2609890" y="2935640"/>
            <a:ext cx="1390502" cy="159625"/>
            <a:chOff x="3530150" y="2790075"/>
            <a:chExt cx="1962600" cy="225300"/>
          </a:xfrm>
        </p:grpSpPr>
        <p:sp>
          <p:nvSpPr>
            <p:cNvPr id="5348" name="Google Shape;5348;p7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72"/>
          <p:cNvGrpSpPr/>
          <p:nvPr/>
        </p:nvGrpSpPr>
        <p:grpSpPr>
          <a:xfrm>
            <a:off x="2609948" y="3213905"/>
            <a:ext cx="1411629" cy="154175"/>
            <a:chOff x="3558802" y="4011244"/>
            <a:chExt cx="1866000" cy="111600"/>
          </a:xfrm>
        </p:grpSpPr>
        <p:sp>
          <p:nvSpPr>
            <p:cNvPr id="5351" name="Google Shape;5351;p7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3" name="Google Shape;5353;p72"/>
          <p:cNvGrpSpPr/>
          <p:nvPr/>
        </p:nvGrpSpPr>
        <p:grpSpPr>
          <a:xfrm>
            <a:off x="2610235" y="2419475"/>
            <a:ext cx="1383503" cy="119761"/>
            <a:chOff x="3465975" y="2270258"/>
            <a:chExt cx="1986364" cy="171947"/>
          </a:xfrm>
        </p:grpSpPr>
        <p:sp>
          <p:nvSpPr>
            <p:cNvPr id="5354" name="Google Shape;5354;p7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2" name="Google Shape;5362;p72"/>
          <p:cNvGrpSpPr/>
          <p:nvPr/>
        </p:nvGrpSpPr>
        <p:grpSpPr>
          <a:xfrm>
            <a:off x="2621243" y="3783248"/>
            <a:ext cx="1369531" cy="195460"/>
            <a:chOff x="723300" y="4253549"/>
            <a:chExt cx="2276482" cy="324900"/>
          </a:xfrm>
        </p:grpSpPr>
        <p:sp>
          <p:nvSpPr>
            <p:cNvPr id="5363" name="Google Shape;5363;p7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8" name="Google Shape;5368;p72"/>
          <p:cNvGrpSpPr/>
          <p:nvPr/>
        </p:nvGrpSpPr>
        <p:grpSpPr>
          <a:xfrm>
            <a:off x="2610803" y="3484489"/>
            <a:ext cx="1389066" cy="180119"/>
            <a:chOff x="705948" y="3788465"/>
            <a:chExt cx="2308953" cy="299400"/>
          </a:xfrm>
        </p:grpSpPr>
        <p:sp>
          <p:nvSpPr>
            <p:cNvPr id="5369" name="Google Shape;5369;p7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72"/>
          <p:cNvGrpSpPr/>
          <p:nvPr/>
        </p:nvGrpSpPr>
        <p:grpSpPr>
          <a:xfrm>
            <a:off x="4207794" y="2088443"/>
            <a:ext cx="1433821" cy="191501"/>
            <a:chOff x="4273350" y="2088443"/>
            <a:chExt cx="1433821" cy="191501"/>
          </a:xfrm>
        </p:grpSpPr>
        <p:grpSp>
          <p:nvGrpSpPr>
            <p:cNvPr id="5375" name="Google Shape;5375;p72"/>
            <p:cNvGrpSpPr/>
            <p:nvPr/>
          </p:nvGrpSpPr>
          <p:grpSpPr>
            <a:xfrm>
              <a:off x="4273350" y="2088443"/>
              <a:ext cx="1433821" cy="0"/>
              <a:chOff x="5224975" y="2962250"/>
              <a:chExt cx="1544400" cy="0"/>
            </a:xfrm>
          </p:grpSpPr>
          <p:cxnSp>
            <p:nvCxnSpPr>
              <p:cNvPr id="5376" name="Google Shape;5376;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377" name="Google Shape;5377;p7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378" name="Google Shape;5378;p72"/>
            <p:cNvGrpSpPr/>
            <p:nvPr/>
          </p:nvGrpSpPr>
          <p:grpSpPr>
            <a:xfrm>
              <a:off x="4273350" y="2279944"/>
              <a:ext cx="1433821" cy="0"/>
              <a:chOff x="5224975" y="2962250"/>
              <a:chExt cx="1544400" cy="0"/>
            </a:xfrm>
          </p:grpSpPr>
          <p:cxnSp>
            <p:nvCxnSpPr>
              <p:cNvPr id="5379" name="Google Shape;5379;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380" name="Google Shape;5380;p7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381" name="Google Shape;5381;p72"/>
          <p:cNvGrpSpPr/>
          <p:nvPr/>
        </p:nvGrpSpPr>
        <p:grpSpPr>
          <a:xfrm>
            <a:off x="2658741" y="4097347"/>
            <a:ext cx="1304609" cy="294074"/>
            <a:chOff x="2658741" y="4097347"/>
            <a:chExt cx="1304609" cy="294074"/>
          </a:xfrm>
        </p:grpSpPr>
        <p:grpSp>
          <p:nvGrpSpPr>
            <p:cNvPr id="5382" name="Google Shape;5382;p72"/>
            <p:cNvGrpSpPr/>
            <p:nvPr/>
          </p:nvGrpSpPr>
          <p:grpSpPr>
            <a:xfrm>
              <a:off x="2658741" y="4097347"/>
              <a:ext cx="118572" cy="294074"/>
              <a:chOff x="3343310" y="4475555"/>
              <a:chExt cx="127717" cy="316753"/>
            </a:xfrm>
          </p:grpSpPr>
          <p:sp>
            <p:nvSpPr>
              <p:cNvPr id="5383" name="Google Shape;5383;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72"/>
            <p:cNvGrpSpPr/>
            <p:nvPr/>
          </p:nvGrpSpPr>
          <p:grpSpPr>
            <a:xfrm>
              <a:off x="3815519" y="4098388"/>
              <a:ext cx="147831" cy="291991"/>
              <a:chOff x="3527539" y="4476677"/>
              <a:chExt cx="159232" cy="314510"/>
            </a:xfrm>
          </p:grpSpPr>
          <p:sp>
            <p:nvSpPr>
              <p:cNvPr id="5386" name="Google Shape;5386;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72"/>
            <p:cNvGrpSpPr/>
            <p:nvPr/>
          </p:nvGrpSpPr>
          <p:grpSpPr>
            <a:xfrm>
              <a:off x="3511696" y="4098388"/>
              <a:ext cx="147831" cy="291991"/>
              <a:chOff x="3527539" y="4476677"/>
              <a:chExt cx="159232" cy="314510"/>
            </a:xfrm>
          </p:grpSpPr>
          <p:sp>
            <p:nvSpPr>
              <p:cNvPr id="5389" name="Google Shape;5389;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72"/>
            <p:cNvGrpSpPr/>
            <p:nvPr/>
          </p:nvGrpSpPr>
          <p:grpSpPr>
            <a:xfrm>
              <a:off x="3207874" y="4098388"/>
              <a:ext cx="147831" cy="291991"/>
              <a:chOff x="3527539" y="4476677"/>
              <a:chExt cx="159232" cy="314510"/>
            </a:xfrm>
          </p:grpSpPr>
          <p:sp>
            <p:nvSpPr>
              <p:cNvPr id="5392" name="Google Shape;5392;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72"/>
            <p:cNvGrpSpPr/>
            <p:nvPr/>
          </p:nvGrpSpPr>
          <p:grpSpPr>
            <a:xfrm>
              <a:off x="2933305" y="4097347"/>
              <a:ext cx="118572" cy="294074"/>
              <a:chOff x="3343310" y="4475555"/>
              <a:chExt cx="127717" cy="316753"/>
            </a:xfrm>
          </p:grpSpPr>
          <p:sp>
            <p:nvSpPr>
              <p:cNvPr id="5395" name="Google Shape;5395;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7" name="Google Shape;5397;p72"/>
          <p:cNvGrpSpPr/>
          <p:nvPr/>
        </p:nvGrpSpPr>
        <p:grpSpPr>
          <a:xfrm>
            <a:off x="4209349" y="1176041"/>
            <a:ext cx="1430711" cy="751237"/>
            <a:chOff x="5159450" y="1919950"/>
            <a:chExt cx="1541050" cy="862500"/>
          </a:xfrm>
        </p:grpSpPr>
        <p:sp>
          <p:nvSpPr>
            <p:cNvPr id="5398" name="Google Shape;5398;p7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de-CH"/>
            </a:p>
          </p:txBody>
        </p:sp>
        <p:grpSp>
          <p:nvGrpSpPr>
            <p:cNvPr id="5399" name="Google Shape;5399;p72"/>
            <p:cNvGrpSpPr/>
            <p:nvPr/>
          </p:nvGrpSpPr>
          <p:grpSpPr>
            <a:xfrm>
              <a:off x="5159450" y="1919950"/>
              <a:ext cx="1541050" cy="862500"/>
              <a:chOff x="5159450" y="1919950"/>
              <a:chExt cx="1541050" cy="862500"/>
            </a:xfrm>
          </p:grpSpPr>
          <p:cxnSp>
            <p:nvCxnSpPr>
              <p:cNvPr id="5400" name="Google Shape;5400;p7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401" name="Google Shape;5401;p7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402" name="Google Shape;5402;p72"/>
          <p:cNvGrpSpPr/>
          <p:nvPr/>
        </p:nvGrpSpPr>
        <p:grpSpPr>
          <a:xfrm>
            <a:off x="4257486" y="2439811"/>
            <a:ext cx="1334436" cy="967914"/>
            <a:chOff x="4294923" y="2439811"/>
            <a:chExt cx="1334436" cy="967914"/>
          </a:xfrm>
        </p:grpSpPr>
        <p:grpSp>
          <p:nvGrpSpPr>
            <p:cNvPr id="5403" name="Google Shape;5403;p72"/>
            <p:cNvGrpSpPr/>
            <p:nvPr/>
          </p:nvGrpSpPr>
          <p:grpSpPr>
            <a:xfrm>
              <a:off x="4960455" y="2469658"/>
              <a:ext cx="668904" cy="885524"/>
              <a:chOff x="4960455" y="2469658"/>
              <a:chExt cx="668904" cy="885524"/>
            </a:xfrm>
          </p:grpSpPr>
          <p:sp>
            <p:nvSpPr>
              <p:cNvPr id="5404" name="Google Shape;5404;p7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72"/>
            <p:cNvGrpSpPr/>
            <p:nvPr/>
          </p:nvGrpSpPr>
          <p:grpSpPr>
            <a:xfrm>
              <a:off x="4294923" y="2469658"/>
              <a:ext cx="668951" cy="885524"/>
              <a:chOff x="4294923" y="2469658"/>
              <a:chExt cx="668951" cy="885524"/>
            </a:xfrm>
          </p:grpSpPr>
          <p:sp>
            <p:nvSpPr>
              <p:cNvPr id="5411" name="Google Shape;5411;p7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7" name="Google Shape;5417;p7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72"/>
          <p:cNvGrpSpPr/>
          <p:nvPr/>
        </p:nvGrpSpPr>
        <p:grpSpPr>
          <a:xfrm>
            <a:off x="4243690" y="3494256"/>
            <a:ext cx="1430949" cy="897289"/>
            <a:chOff x="4351371" y="3547942"/>
            <a:chExt cx="1345130" cy="843475"/>
          </a:xfrm>
        </p:grpSpPr>
        <p:grpSp>
          <p:nvGrpSpPr>
            <p:cNvPr id="5419" name="Google Shape;5419;p72"/>
            <p:cNvGrpSpPr/>
            <p:nvPr/>
          </p:nvGrpSpPr>
          <p:grpSpPr>
            <a:xfrm>
              <a:off x="4351371" y="4209917"/>
              <a:ext cx="1345130" cy="181500"/>
              <a:chOff x="4351371" y="4209917"/>
              <a:chExt cx="1345130" cy="181500"/>
            </a:xfrm>
          </p:grpSpPr>
          <p:sp>
            <p:nvSpPr>
              <p:cNvPr id="5420" name="Google Shape;5420;p7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1" name="Google Shape;5421;p7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422" name="Google Shape;5422;p72"/>
            <p:cNvGrpSpPr/>
            <p:nvPr/>
          </p:nvGrpSpPr>
          <p:grpSpPr>
            <a:xfrm>
              <a:off x="4403010" y="3985221"/>
              <a:ext cx="1109518" cy="181500"/>
              <a:chOff x="4403010" y="3985221"/>
              <a:chExt cx="1109518" cy="181500"/>
            </a:xfrm>
          </p:grpSpPr>
          <p:sp>
            <p:nvSpPr>
              <p:cNvPr id="5423" name="Google Shape;5423;p7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4" name="Google Shape;5424;p7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425" name="Google Shape;5425;p72"/>
            <p:cNvGrpSpPr/>
            <p:nvPr/>
          </p:nvGrpSpPr>
          <p:grpSpPr>
            <a:xfrm>
              <a:off x="4618704" y="3766582"/>
              <a:ext cx="807858" cy="181500"/>
              <a:chOff x="4618704" y="3766582"/>
              <a:chExt cx="807858" cy="181500"/>
            </a:xfrm>
          </p:grpSpPr>
          <p:sp>
            <p:nvSpPr>
              <p:cNvPr id="5426" name="Google Shape;5426;p7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7" name="Google Shape;5427;p7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428" name="Google Shape;5428;p72"/>
            <p:cNvGrpSpPr/>
            <p:nvPr/>
          </p:nvGrpSpPr>
          <p:grpSpPr>
            <a:xfrm>
              <a:off x="4735238" y="3547942"/>
              <a:ext cx="462839" cy="181500"/>
              <a:chOff x="4735238" y="3547942"/>
              <a:chExt cx="462839" cy="181500"/>
            </a:xfrm>
          </p:grpSpPr>
          <p:sp>
            <p:nvSpPr>
              <p:cNvPr id="5429" name="Google Shape;5429;p7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0" name="Google Shape;5430;p7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31" name="Google Shape;5431;p72"/>
          <p:cNvGrpSpPr/>
          <p:nvPr/>
        </p:nvGrpSpPr>
        <p:grpSpPr>
          <a:xfrm>
            <a:off x="7420047" y="2429580"/>
            <a:ext cx="1020955" cy="928853"/>
            <a:chOff x="926675" y="238125"/>
            <a:chExt cx="5755100" cy="5232975"/>
          </a:xfrm>
        </p:grpSpPr>
        <p:sp>
          <p:nvSpPr>
            <p:cNvPr id="5432" name="Google Shape;5432;p7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72"/>
          <p:cNvGrpSpPr/>
          <p:nvPr/>
        </p:nvGrpSpPr>
        <p:grpSpPr>
          <a:xfrm>
            <a:off x="727421" y="2828315"/>
            <a:ext cx="1695374" cy="1560837"/>
            <a:chOff x="727421" y="2828315"/>
            <a:chExt cx="1695374" cy="1560837"/>
          </a:xfrm>
        </p:grpSpPr>
        <p:grpSp>
          <p:nvGrpSpPr>
            <p:cNvPr id="5437" name="Google Shape;5437;p72"/>
            <p:cNvGrpSpPr/>
            <p:nvPr/>
          </p:nvGrpSpPr>
          <p:grpSpPr>
            <a:xfrm>
              <a:off x="727421" y="2828315"/>
              <a:ext cx="1695374" cy="1560837"/>
              <a:chOff x="734799" y="2782450"/>
              <a:chExt cx="1571100" cy="1577400"/>
            </a:xfrm>
          </p:grpSpPr>
          <p:cxnSp>
            <p:nvCxnSpPr>
              <p:cNvPr id="5438" name="Google Shape;5438;p7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439" name="Google Shape;5439;p7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440" name="Google Shape;5440;p72"/>
            <p:cNvGrpSpPr/>
            <p:nvPr/>
          </p:nvGrpSpPr>
          <p:grpSpPr>
            <a:xfrm>
              <a:off x="819108" y="2882501"/>
              <a:ext cx="1556791" cy="1426186"/>
              <a:chOff x="819108" y="2882501"/>
              <a:chExt cx="1556791" cy="1426186"/>
            </a:xfrm>
          </p:grpSpPr>
          <p:grpSp>
            <p:nvGrpSpPr>
              <p:cNvPr id="5441" name="Google Shape;5441;p72"/>
              <p:cNvGrpSpPr/>
              <p:nvPr/>
            </p:nvGrpSpPr>
            <p:grpSpPr>
              <a:xfrm>
                <a:off x="819108" y="2882501"/>
                <a:ext cx="103104" cy="1426186"/>
                <a:chOff x="4674013" y="3100904"/>
                <a:chExt cx="122758" cy="1698043"/>
              </a:xfrm>
            </p:grpSpPr>
            <p:sp>
              <p:nvSpPr>
                <p:cNvPr id="5442" name="Google Shape;5442;p7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9" name="Google Shape;5449;p72"/>
              <p:cNvGrpSpPr/>
              <p:nvPr/>
            </p:nvGrpSpPr>
            <p:grpSpPr>
              <a:xfrm>
                <a:off x="1062475" y="2882501"/>
                <a:ext cx="103104" cy="1426186"/>
                <a:chOff x="4940438" y="3100904"/>
                <a:chExt cx="122758" cy="1698043"/>
              </a:xfrm>
            </p:grpSpPr>
            <p:sp>
              <p:nvSpPr>
                <p:cNvPr id="5450" name="Google Shape;5450;p7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72"/>
              <p:cNvGrpSpPr/>
              <p:nvPr/>
            </p:nvGrpSpPr>
            <p:grpSpPr>
              <a:xfrm>
                <a:off x="1299324" y="2882501"/>
                <a:ext cx="103104" cy="1426186"/>
                <a:chOff x="5206863" y="3100904"/>
                <a:chExt cx="122758" cy="1698043"/>
              </a:xfrm>
            </p:grpSpPr>
            <p:sp>
              <p:nvSpPr>
                <p:cNvPr id="5458" name="Google Shape;5458;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72"/>
              <p:cNvGrpSpPr/>
              <p:nvPr/>
            </p:nvGrpSpPr>
            <p:grpSpPr>
              <a:xfrm>
                <a:off x="1786057" y="2882501"/>
                <a:ext cx="103104" cy="1426186"/>
                <a:chOff x="6006138" y="3143629"/>
                <a:chExt cx="122758" cy="1698043"/>
              </a:xfrm>
            </p:grpSpPr>
            <p:sp>
              <p:nvSpPr>
                <p:cNvPr id="5466" name="Google Shape;5466;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72"/>
              <p:cNvGrpSpPr/>
              <p:nvPr/>
            </p:nvGrpSpPr>
            <p:grpSpPr>
              <a:xfrm>
                <a:off x="2029422" y="2882501"/>
                <a:ext cx="103104" cy="1426186"/>
                <a:chOff x="6805413" y="3100904"/>
                <a:chExt cx="122758" cy="1698043"/>
              </a:xfrm>
            </p:grpSpPr>
            <p:sp>
              <p:nvSpPr>
                <p:cNvPr id="5474" name="Google Shape;5474;p7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1" name="Google Shape;5481;p72"/>
              <p:cNvGrpSpPr/>
              <p:nvPr/>
            </p:nvGrpSpPr>
            <p:grpSpPr>
              <a:xfrm>
                <a:off x="2272795" y="2882501"/>
                <a:ext cx="103104" cy="1426186"/>
                <a:chOff x="5206863" y="3100904"/>
                <a:chExt cx="122758" cy="1698043"/>
              </a:xfrm>
            </p:grpSpPr>
            <p:sp>
              <p:nvSpPr>
                <p:cNvPr id="5482" name="Google Shape;5482;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72"/>
              <p:cNvGrpSpPr/>
              <p:nvPr/>
            </p:nvGrpSpPr>
            <p:grpSpPr>
              <a:xfrm>
                <a:off x="1542694" y="2882501"/>
                <a:ext cx="103104" cy="1426186"/>
                <a:chOff x="6006138" y="3143629"/>
                <a:chExt cx="122758" cy="1698043"/>
              </a:xfrm>
            </p:grpSpPr>
            <p:sp>
              <p:nvSpPr>
                <p:cNvPr id="5490" name="Google Shape;5490;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97" name="Google Shape;5497;p72"/>
          <p:cNvGrpSpPr/>
          <p:nvPr/>
        </p:nvGrpSpPr>
        <p:grpSpPr>
          <a:xfrm>
            <a:off x="5683472" y="3518037"/>
            <a:ext cx="2749952" cy="870677"/>
            <a:chOff x="238125" y="1725700"/>
            <a:chExt cx="7139025" cy="2260325"/>
          </a:xfrm>
        </p:grpSpPr>
        <p:sp>
          <p:nvSpPr>
            <p:cNvPr id="5498" name="Google Shape;5498;p7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72"/>
          <p:cNvGrpSpPr/>
          <p:nvPr/>
        </p:nvGrpSpPr>
        <p:grpSpPr>
          <a:xfrm>
            <a:off x="5953636" y="2459783"/>
            <a:ext cx="1105452" cy="916747"/>
            <a:chOff x="5249100" y="1210600"/>
            <a:chExt cx="3502700" cy="2904775"/>
          </a:xfrm>
        </p:grpSpPr>
        <p:sp>
          <p:nvSpPr>
            <p:cNvPr id="5509" name="Google Shape;5509;p7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13" name="Google Shape;5513;p7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514" name="Google Shape;5514;p7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515" name="Google Shape;5515;p7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516" name="Google Shape;5516;p7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517" name="Google Shape;5517;p7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72"/>
          <p:cNvGrpSpPr/>
          <p:nvPr/>
        </p:nvGrpSpPr>
        <p:grpSpPr>
          <a:xfrm>
            <a:off x="7136183" y="1179201"/>
            <a:ext cx="1304650" cy="1124856"/>
            <a:chOff x="7287122" y="1165658"/>
            <a:chExt cx="1219413" cy="1051365"/>
          </a:xfrm>
        </p:grpSpPr>
        <p:grpSp>
          <p:nvGrpSpPr>
            <p:cNvPr id="5519" name="Google Shape;5519;p72"/>
            <p:cNvGrpSpPr/>
            <p:nvPr/>
          </p:nvGrpSpPr>
          <p:grpSpPr>
            <a:xfrm>
              <a:off x="7287122" y="1969723"/>
              <a:ext cx="1219413" cy="247300"/>
              <a:chOff x="7287122" y="1969723"/>
              <a:chExt cx="1219413" cy="247300"/>
            </a:xfrm>
          </p:grpSpPr>
          <p:sp>
            <p:nvSpPr>
              <p:cNvPr id="5520" name="Google Shape;5520;p7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1" name="Google Shape;5521;p72"/>
              <p:cNvGrpSpPr/>
              <p:nvPr/>
            </p:nvGrpSpPr>
            <p:grpSpPr>
              <a:xfrm>
                <a:off x="7287122" y="2063892"/>
                <a:ext cx="1151753" cy="73428"/>
                <a:chOff x="7287122" y="2063892"/>
                <a:chExt cx="1151753" cy="73428"/>
              </a:xfrm>
            </p:grpSpPr>
            <p:sp>
              <p:nvSpPr>
                <p:cNvPr id="5522" name="Google Shape;5522;p7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3" name="Google Shape;5523;p7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524" name="Google Shape;5524;p72"/>
            <p:cNvGrpSpPr/>
            <p:nvPr/>
          </p:nvGrpSpPr>
          <p:grpSpPr>
            <a:xfrm>
              <a:off x="7287122" y="1712201"/>
              <a:ext cx="1219403" cy="246767"/>
              <a:chOff x="7287122" y="1712201"/>
              <a:chExt cx="1219403" cy="246767"/>
            </a:xfrm>
          </p:grpSpPr>
          <p:sp>
            <p:nvSpPr>
              <p:cNvPr id="5525" name="Google Shape;5525;p7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6" name="Google Shape;5526;p72"/>
              <p:cNvGrpSpPr/>
              <p:nvPr/>
            </p:nvGrpSpPr>
            <p:grpSpPr>
              <a:xfrm>
                <a:off x="7287122" y="1842861"/>
                <a:ext cx="1005303" cy="73419"/>
                <a:chOff x="7287122" y="1842861"/>
                <a:chExt cx="1005303" cy="73419"/>
              </a:xfrm>
            </p:grpSpPr>
            <p:sp>
              <p:nvSpPr>
                <p:cNvPr id="5527" name="Google Shape;5527;p7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8" name="Google Shape;5528;p7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529" name="Google Shape;5529;p72"/>
            <p:cNvGrpSpPr/>
            <p:nvPr/>
          </p:nvGrpSpPr>
          <p:grpSpPr>
            <a:xfrm>
              <a:off x="7287122" y="1447520"/>
              <a:ext cx="1219403" cy="286667"/>
              <a:chOff x="7287122" y="1447520"/>
              <a:chExt cx="1219403" cy="286667"/>
            </a:xfrm>
          </p:grpSpPr>
          <p:sp>
            <p:nvSpPr>
              <p:cNvPr id="5530" name="Google Shape;5530;p7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1" name="Google Shape;5531;p72"/>
              <p:cNvGrpSpPr/>
              <p:nvPr/>
            </p:nvGrpSpPr>
            <p:grpSpPr>
              <a:xfrm>
                <a:off x="7287122" y="1581977"/>
                <a:ext cx="852803" cy="73428"/>
                <a:chOff x="7287122" y="1581977"/>
                <a:chExt cx="852803" cy="73428"/>
              </a:xfrm>
            </p:grpSpPr>
            <p:sp>
              <p:nvSpPr>
                <p:cNvPr id="5532" name="Google Shape;5532;p7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3" name="Google Shape;5533;p7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534" name="Google Shape;5534;p72"/>
            <p:cNvGrpSpPr/>
            <p:nvPr/>
          </p:nvGrpSpPr>
          <p:grpSpPr>
            <a:xfrm>
              <a:off x="7287122" y="1165658"/>
              <a:ext cx="1219403" cy="344253"/>
              <a:chOff x="7287122" y="1165658"/>
              <a:chExt cx="1219403" cy="344253"/>
            </a:xfrm>
          </p:grpSpPr>
          <p:sp>
            <p:nvSpPr>
              <p:cNvPr id="5535" name="Google Shape;5535;p7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6" name="Google Shape;5536;p72"/>
              <p:cNvGrpSpPr/>
              <p:nvPr/>
            </p:nvGrpSpPr>
            <p:grpSpPr>
              <a:xfrm>
                <a:off x="7287122" y="1341025"/>
                <a:ext cx="695703" cy="73419"/>
                <a:chOff x="7287122" y="1341025"/>
                <a:chExt cx="695703" cy="73419"/>
              </a:xfrm>
            </p:grpSpPr>
            <p:sp>
              <p:nvSpPr>
                <p:cNvPr id="5537" name="Google Shape;5537;p7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8" name="Google Shape;5538;p7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539" name="Google Shape;5539;p72"/>
          <p:cNvGrpSpPr/>
          <p:nvPr/>
        </p:nvGrpSpPr>
        <p:grpSpPr>
          <a:xfrm>
            <a:off x="5802676" y="1185224"/>
            <a:ext cx="1397729" cy="1098540"/>
            <a:chOff x="5900602" y="1193063"/>
            <a:chExt cx="1299851" cy="1021707"/>
          </a:xfrm>
        </p:grpSpPr>
        <p:grpSp>
          <p:nvGrpSpPr>
            <p:cNvPr id="5540" name="Google Shape;5540;p72"/>
            <p:cNvGrpSpPr/>
            <p:nvPr/>
          </p:nvGrpSpPr>
          <p:grpSpPr>
            <a:xfrm>
              <a:off x="6520337" y="1193063"/>
              <a:ext cx="341815" cy="799959"/>
              <a:chOff x="6520337" y="1193063"/>
              <a:chExt cx="341815" cy="799959"/>
            </a:xfrm>
          </p:grpSpPr>
          <p:grpSp>
            <p:nvGrpSpPr>
              <p:cNvPr id="5541" name="Google Shape;5541;p72"/>
              <p:cNvGrpSpPr/>
              <p:nvPr/>
            </p:nvGrpSpPr>
            <p:grpSpPr>
              <a:xfrm>
                <a:off x="6520337" y="1589527"/>
                <a:ext cx="213950" cy="403494"/>
                <a:chOff x="6520337" y="1589527"/>
                <a:chExt cx="213950" cy="403494"/>
              </a:xfrm>
            </p:grpSpPr>
            <p:sp>
              <p:nvSpPr>
                <p:cNvPr id="5542" name="Google Shape;5542;p7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72"/>
              <p:cNvGrpSpPr/>
              <p:nvPr/>
            </p:nvGrpSpPr>
            <p:grpSpPr>
              <a:xfrm>
                <a:off x="6577204" y="1193063"/>
                <a:ext cx="284947" cy="464512"/>
                <a:chOff x="6577204" y="1193063"/>
                <a:chExt cx="284947" cy="464512"/>
              </a:xfrm>
            </p:grpSpPr>
            <p:sp>
              <p:nvSpPr>
                <p:cNvPr id="5545" name="Google Shape;5545;p7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6" name="Google Shape;5546;p7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547" name="Google Shape;5547;p72"/>
            <p:cNvGrpSpPr/>
            <p:nvPr/>
          </p:nvGrpSpPr>
          <p:grpSpPr>
            <a:xfrm>
              <a:off x="6238903" y="1193063"/>
              <a:ext cx="300475" cy="900152"/>
              <a:chOff x="6238903" y="1193063"/>
              <a:chExt cx="300475" cy="900152"/>
            </a:xfrm>
          </p:grpSpPr>
          <p:grpSp>
            <p:nvGrpSpPr>
              <p:cNvPr id="5548" name="Google Shape;5548;p72"/>
              <p:cNvGrpSpPr/>
              <p:nvPr/>
            </p:nvGrpSpPr>
            <p:grpSpPr>
              <a:xfrm>
                <a:off x="6290865" y="1489315"/>
                <a:ext cx="248514" cy="603900"/>
                <a:chOff x="6290865" y="1489315"/>
                <a:chExt cx="248514" cy="603900"/>
              </a:xfrm>
            </p:grpSpPr>
            <p:sp>
              <p:nvSpPr>
                <p:cNvPr id="5549" name="Google Shape;5549;p7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72"/>
              <p:cNvGrpSpPr/>
              <p:nvPr/>
            </p:nvGrpSpPr>
            <p:grpSpPr>
              <a:xfrm>
                <a:off x="6238903" y="1193063"/>
                <a:ext cx="284947" cy="333087"/>
                <a:chOff x="6238903" y="1193063"/>
                <a:chExt cx="284947" cy="333087"/>
              </a:xfrm>
            </p:grpSpPr>
            <p:sp>
              <p:nvSpPr>
                <p:cNvPr id="5552" name="Google Shape;5552;p7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3" name="Google Shape;5553;p7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554" name="Google Shape;5554;p72"/>
            <p:cNvGrpSpPr/>
            <p:nvPr/>
          </p:nvGrpSpPr>
          <p:grpSpPr>
            <a:xfrm>
              <a:off x="5900602" y="1193063"/>
              <a:ext cx="444345" cy="1021707"/>
              <a:chOff x="5900602" y="1193063"/>
              <a:chExt cx="444345" cy="1021707"/>
            </a:xfrm>
          </p:grpSpPr>
          <p:grpSp>
            <p:nvGrpSpPr>
              <p:cNvPr id="5555" name="Google Shape;5555;p72"/>
              <p:cNvGrpSpPr/>
              <p:nvPr/>
            </p:nvGrpSpPr>
            <p:grpSpPr>
              <a:xfrm>
                <a:off x="6046501" y="1367785"/>
                <a:ext cx="298446" cy="846986"/>
                <a:chOff x="6046501" y="1367785"/>
                <a:chExt cx="298446" cy="846986"/>
              </a:xfrm>
            </p:grpSpPr>
            <p:sp>
              <p:nvSpPr>
                <p:cNvPr id="5556" name="Google Shape;5556;p7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72"/>
              <p:cNvGrpSpPr/>
              <p:nvPr/>
            </p:nvGrpSpPr>
            <p:grpSpPr>
              <a:xfrm>
                <a:off x="5900602" y="1193063"/>
                <a:ext cx="284947" cy="182312"/>
                <a:chOff x="5900602" y="1193063"/>
                <a:chExt cx="284947" cy="182312"/>
              </a:xfrm>
            </p:grpSpPr>
            <p:sp>
              <p:nvSpPr>
                <p:cNvPr id="5559" name="Google Shape;5559;p7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60" name="Google Shape;5560;p7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561" name="Google Shape;5561;p72"/>
            <p:cNvGrpSpPr/>
            <p:nvPr/>
          </p:nvGrpSpPr>
          <p:grpSpPr>
            <a:xfrm>
              <a:off x="6738300" y="1193063"/>
              <a:ext cx="462153" cy="707634"/>
              <a:chOff x="6738300" y="1193063"/>
              <a:chExt cx="462153" cy="707634"/>
            </a:xfrm>
          </p:grpSpPr>
          <p:grpSp>
            <p:nvGrpSpPr>
              <p:cNvPr id="5562" name="Google Shape;5562;p72"/>
              <p:cNvGrpSpPr/>
              <p:nvPr/>
            </p:nvGrpSpPr>
            <p:grpSpPr>
              <a:xfrm>
                <a:off x="6915505" y="1193063"/>
                <a:ext cx="284947" cy="597387"/>
                <a:chOff x="6915505" y="1193063"/>
                <a:chExt cx="284947" cy="597387"/>
              </a:xfrm>
            </p:grpSpPr>
            <p:sp>
              <p:nvSpPr>
                <p:cNvPr id="5563" name="Google Shape;5563;p7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64" name="Google Shape;5564;p7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565" name="Google Shape;5565;p72"/>
              <p:cNvGrpSpPr/>
              <p:nvPr/>
            </p:nvGrpSpPr>
            <p:grpSpPr>
              <a:xfrm>
                <a:off x="6738300" y="1684725"/>
                <a:ext cx="230066" cy="215971"/>
                <a:chOff x="6738300" y="1684725"/>
                <a:chExt cx="230066" cy="215971"/>
              </a:xfrm>
            </p:grpSpPr>
            <p:sp>
              <p:nvSpPr>
                <p:cNvPr id="5566" name="Google Shape;5566;p7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71"/>
        <p:cNvGrpSpPr/>
        <p:nvPr/>
      </p:nvGrpSpPr>
      <p:grpSpPr>
        <a:xfrm>
          <a:off x="0" y="0"/>
          <a:ext cx="0" cy="0"/>
          <a:chOff x="0" y="0"/>
          <a:chExt cx="0" cy="0"/>
        </a:xfrm>
      </p:grpSpPr>
      <p:sp>
        <p:nvSpPr>
          <p:cNvPr id="5572" name="Google Shape;5572;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573" name="Google Shape;5573;p73"/>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574" name="Google Shape;5574;p73"/>
          <p:cNvGrpSpPr/>
          <p:nvPr/>
        </p:nvGrpSpPr>
        <p:grpSpPr>
          <a:xfrm>
            <a:off x="829359" y="2307635"/>
            <a:ext cx="339235" cy="298186"/>
            <a:chOff x="898875" y="244725"/>
            <a:chExt cx="481800" cy="423500"/>
          </a:xfrm>
        </p:grpSpPr>
        <p:sp>
          <p:nvSpPr>
            <p:cNvPr id="5575" name="Google Shape;5575;p7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7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7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7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7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7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1" name="Google Shape;5581;p73"/>
          <p:cNvGrpSpPr/>
          <p:nvPr/>
        </p:nvGrpSpPr>
        <p:grpSpPr>
          <a:xfrm>
            <a:off x="1267741" y="2287103"/>
            <a:ext cx="298169" cy="339253"/>
            <a:chOff x="1529350" y="258825"/>
            <a:chExt cx="423475" cy="481825"/>
          </a:xfrm>
        </p:grpSpPr>
        <p:sp>
          <p:nvSpPr>
            <p:cNvPr id="5582" name="Google Shape;5582;p7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7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4" name="Google Shape;5584;p73"/>
          <p:cNvGrpSpPr/>
          <p:nvPr/>
        </p:nvGrpSpPr>
        <p:grpSpPr>
          <a:xfrm>
            <a:off x="1660716" y="2367273"/>
            <a:ext cx="340890" cy="178912"/>
            <a:chOff x="2084325" y="363300"/>
            <a:chExt cx="484150" cy="254100"/>
          </a:xfrm>
        </p:grpSpPr>
        <p:sp>
          <p:nvSpPr>
            <p:cNvPr id="5585" name="Google Shape;5585;p7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7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7" name="Google Shape;5587;p73"/>
          <p:cNvGrpSpPr/>
          <p:nvPr/>
        </p:nvGrpSpPr>
        <p:grpSpPr>
          <a:xfrm>
            <a:off x="2110011" y="2287102"/>
            <a:ext cx="298169" cy="339253"/>
            <a:chOff x="2707500" y="249400"/>
            <a:chExt cx="423475" cy="481825"/>
          </a:xfrm>
        </p:grpSpPr>
        <p:sp>
          <p:nvSpPr>
            <p:cNvPr id="5588" name="Google Shape;5588;p7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7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0" name="Google Shape;5590;p73"/>
          <p:cNvGrpSpPr/>
          <p:nvPr/>
        </p:nvGrpSpPr>
        <p:grpSpPr>
          <a:xfrm>
            <a:off x="2523626" y="2287428"/>
            <a:ext cx="305386" cy="338602"/>
            <a:chOff x="3300325" y="249875"/>
            <a:chExt cx="433725" cy="480900"/>
          </a:xfrm>
        </p:grpSpPr>
        <p:sp>
          <p:nvSpPr>
            <p:cNvPr id="5591" name="Google Shape;5591;p7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7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7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7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7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7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7" name="Google Shape;5597;p73"/>
          <p:cNvGrpSpPr/>
          <p:nvPr/>
        </p:nvGrpSpPr>
        <p:grpSpPr>
          <a:xfrm>
            <a:off x="2912712" y="2287349"/>
            <a:ext cx="352349" cy="338760"/>
            <a:chOff x="3854700" y="249750"/>
            <a:chExt cx="500425" cy="481125"/>
          </a:xfrm>
        </p:grpSpPr>
        <p:sp>
          <p:nvSpPr>
            <p:cNvPr id="5598" name="Google Shape;5598;p7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7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7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7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7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3" name="Google Shape;5603;p7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7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7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6" name="Google Shape;5606;p73"/>
          <p:cNvGrpSpPr/>
          <p:nvPr/>
        </p:nvGrpSpPr>
        <p:grpSpPr>
          <a:xfrm>
            <a:off x="3330701" y="2287349"/>
            <a:ext cx="352349" cy="338760"/>
            <a:chOff x="4447550" y="249750"/>
            <a:chExt cx="500425" cy="481125"/>
          </a:xfrm>
        </p:grpSpPr>
        <p:sp>
          <p:nvSpPr>
            <p:cNvPr id="5607" name="Google Shape;5607;p7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7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9" name="Google Shape;5609;p73"/>
          <p:cNvGrpSpPr/>
          <p:nvPr/>
        </p:nvGrpSpPr>
        <p:grpSpPr>
          <a:xfrm>
            <a:off x="3759902" y="2287102"/>
            <a:ext cx="339253" cy="339253"/>
            <a:chOff x="5049725" y="249400"/>
            <a:chExt cx="481825" cy="481825"/>
          </a:xfrm>
        </p:grpSpPr>
        <p:sp>
          <p:nvSpPr>
            <p:cNvPr id="5610" name="Google Shape;5610;p7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7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2" name="Google Shape;5612;p73"/>
          <p:cNvGrpSpPr/>
          <p:nvPr/>
        </p:nvGrpSpPr>
        <p:grpSpPr>
          <a:xfrm>
            <a:off x="4173843" y="2287102"/>
            <a:ext cx="339253" cy="339253"/>
            <a:chOff x="5660400" y="238125"/>
            <a:chExt cx="481825" cy="481825"/>
          </a:xfrm>
        </p:grpSpPr>
        <p:sp>
          <p:nvSpPr>
            <p:cNvPr id="5613" name="Google Shape;5613;p7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4" name="Google Shape;5614;p7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5" name="Google Shape;5615;p73"/>
          <p:cNvGrpSpPr/>
          <p:nvPr/>
        </p:nvGrpSpPr>
        <p:grpSpPr>
          <a:xfrm>
            <a:off x="4590529" y="2287102"/>
            <a:ext cx="339253" cy="339253"/>
            <a:chOff x="6235400" y="249400"/>
            <a:chExt cx="481825" cy="481825"/>
          </a:xfrm>
        </p:grpSpPr>
        <p:sp>
          <p:nvSpPr>
            <p:cNvPr id="5616" name="Google Shape;5616;p7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7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7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7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7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1" name="Google Shape;5621;p73"/>
          <p:cNvGrpSpPr/>
          <p:nvPr/>
        </p:nvGrpSpPr>
        <p:grpSpPr>
          <a:xfrm>
            <a:off x="828875" y="2731810"/>
            <a:ext cx="340204" cy="298116"/>
            <a:chOff x="899850" y="871450"/>
            <a:chExt cx="483175" cy="423400"/>
          </a:xfrm>
        </p:grpSpPr>
        <p:sp>
          <p:nvSpPr>
            <p:cNvPr id="5622" name="Google Shape;5622;p7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7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4" name="Google Shape;5624;p7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7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26" name="Google Shape;5626;p7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27" name="Google Shape;5627;p73"/>
          <p:cNvGrpSpPr/>
          <p:nvPr/>
        </p:nvGrpSpPr>
        <p:grpSpPr>
          <a:xfrm>
            <a:off x="1660875" y="2711232"/>
            <a:ext cx="340573" cy="339271"/>
            <a:chOff x="2085450" y="842250"/>
            <a:chExt cx="483700" cy="481850"/>
          </a:xfrm>
        </p:grpSpPr>
        <p:sp>
          <p:nvSpPr>
            <p:cNvPr id="5628" name="Google Shape;5628;p7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9" name="Google Shape;5629;p7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0" name="Google Shape;5630;p7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1" name="Google Shape;5631;p73"/>
          <p:cNvGrpSpPr/>
          <p:nvPr/>
        </p:nvGrpSpPr>
        <p:grpSpPr>
          <a:xfrm>
            <a:off x="2089443" y="2711241"/>
            <a:ext cx="339306" cy="339253"/>
            <a:chOff x="2685825" y="840375"/>
            <a:chExt cx="481900" cy="481825"/>
          </a:xfrm>
        </p:grpSpPr>
        <p:sp>
          <p:nvSpPr>
            <p:cNvPr id="5632" name="Google Shape;5632;p7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5633;p7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4" name="Google Shape;5634;p73"/>
          <p:cNvGrpSpPr/>
          <p:nvPr/>
        </p:nvGrpSpPr>
        <p:grpSpPr>
          <a:xfrm>
            <a:off x="2501104" y="2710924"/>
            <a:ext cx="350431" cy="339887"/>
            <a:chOff x="3270675" y="841800"/>
            <a:chExt cx="497700" cy="482725"/>
          </a:xfrm>
        </p:grpSpPr>
        <p:sp>
          <p:nvSpPr>
            <p:cNvPr id="5635" name="Google Shape;5635;p7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7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7" name="Google Shape;5637;p7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38" name="Google Shape;5638;p7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39" name="Google Shape;5639;p73"/>
          <p:cNvGrpSpPr/>
          <p:nvPr/>
        </p:nvGrpSpPr>
        <p:grpSpPr>
          <a:xfrm>
            <a:off x="3337249" y="2731783"/>
            <a:ext cx="339253" cy="298169"/>
            <a:chOff x="4467200" y="877100"/>
            <a:chExt cx="481825" cy="423475"/>
          </a:xfrm>
        </p:grpSpPr>
        <p:sp>
          <p:nvSpPr>
            <p:cNvPr id="5640" name="Google Shape;5640;p7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7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7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3" name="Google Shape;5643;p7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4" name="Google Shape;5644;p73"/>
          <p:cNvGrpSpPr/>
          <p:nvPr/>
        </p:nvGrpSpPr>
        <p:grpSpPr>
          <a:xfrm>
            <a:off x="3752140" y="2711232"/>
            <a:ext cx="354778" cy="339271"/>
            <a:chOff x="5045500" y="842250"/>
            <a:chExt cx="503875" cy="481850"/>
          </a:xfrm>
        </p:grpSpPr>
        <p:sp>
          <p:nvSpPr>
            <p:cNvPr id="5645" name="Google Shape;5645;p7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6" name="Google Shape;5646;p7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7" name="Google Shape;5647;p73"/>
          <p:cNvGrpSpPr/>
          <p:nvPr/>
        </p:nvGrpSpPr>
        <p:grpSpPr>
          <a:xfrm>
            <a:off x="4174987" y="2737451"/>
            <a:ext cx="336965" cy="286833"/>
            <a:chOff x="5645200" y="879425"/>
            <a:chExt cx="478575" cy="407375"/>
          </a:xfrm>
        </p:grpSpPr>
        <p:sp>
          <p:nvSpPr>
            <p:cNvPr id="5648" name="Google Shape;5648;p7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7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7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1" name="Google Shape;5651;p7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2" name="Google Shape;5652;p7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7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4" name="Google Shape;5654;p73"/>
          <p:cNvGrpSpPr/>
          <p:nvPr/>
        </p:nvGrpSpPr>
        <p:grpSpPr>
          <a:xfrm>
            <a:off x="4611062" y="2711241"/>
            <a:ext cx="298186" cy="339253"/>
            <a:chOff x="6264525" y="842250"/>
            <a:chExt cx="423500" cy="481825"/>
          </a:xfrm>
        </p:grpSpPr>
        <p:sp>
          <p:nvSpPr>
            <p:cNvPr id="5655" name="Google Shape;5655;p7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6" name="Google Shape;5656;p7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7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8" name="Google Shape;5658;p7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9" name="Google Shape;5659;p7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0" name="Google Shape;5660;p7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7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2" name="Google Shape;5662;p73"/>
          <p:cNvGrpSpPr/>
          <p:nvPr/>
        </p:nvGrpSpPr>
        <p:grpSpPr>
          <a:xfrm>
            <a:off x="829350" y="3125895"/>
            <a:ext cx="339253" cy="339253"/>
            <a:chOff x="900750" y="1436075"/>
            <a:chExt cx="481825" cy="481825"/>
          </a:xfrm>
        </p:grpSpPr>
        <p:sp>
          <p:nvSpPr>
            <p:cNvPr id="5663" name="Google Shape;5663;p7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4" name="Google Shape;5664;p7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5" name="Google Shape;5665;p7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7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7" name="Google Shape;5667;p73"/>
          <p:cNvGrpSpPr/>
          <p:nvPr/>
        </p:nvGrpSpPr>
        <p:grpSpPr>
          <a:xfrm>
            <a:off x="1247198" y="3186183"/>
            <a:ext cx="339253" cy="218676"/>
            <a:chOff x="1492675" y="1520750"/>
            <a:chExt cx="481825" cy="310575"/>
          </a:xfrm>
        </p:grpSpPr>
        <p:sp>
          <p:nvSpPr>
            <p:cNvPr id="5668" name="Google Shape;5668;p7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9" name="Google Shape;5669;p7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0" name="Google Shape;5670;p73"/>
          <p:cNvGrpSpPr/>
          <p:nvPr/>
        </p:nvGrpSpPr>
        <p:grpSpPr>
          <a:xfrm>
            <a:off x="1654995" y="3125877"/>
            <a:ext cx="352332" cy="339288"/>
            <a:chOff x="2071000" y="1435025"/>
            <a:chExt cx="500400" cy="481875"/>
          </a:xfrm>
        </p:grpSpPr>
        <p:sp>
          <p:nvSpPr>
            <p:cNvPr id="5671" name="Google Shape;5671;p7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2" name="Google Shape;5672;p7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3" name="Google Shape;5673;p7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4" name="Google Shape;5674;p73"/>
          <p:cNvGrpSpPr/>
          <p:nvPr/>
        </p:nvGrpSpPr>
        <p:grpSpPr>
          <a:xfrm>
            <a:off x="2083159" y="3146709"/>
            <a:ext cx="351874" cy="297623"/>
            <a:chOff x="2678350" y="1464650"/>
            <a:chExt cx="499750" cy="422700"/>
          </a:xfrm>
        </p:grpSpPr>
        <p:sp>
          <p:nvSpPr>
            <p:cNvPr id="5675" name="Google Shape;5675;p7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6" name="Google Shape;5676;p7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7" name="Google Shape;5677;p7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8" name="Google Shape;5678;p73"/>
          <p:cNvGrpSpPr/>
          <p:nvPr/>
        </p:nvGrpSpPr>
        <p:grpSpPr>
          <a:xfrm>
            <a:off x="2506692" y="3125895"/>
            <a:ext cx="339253" cy="339253"/>
            <a:chOff x="3271200" y="1435075"/>
            <a:chExt cx="481825" cy="481825"/>
          </a:xfrm>
        </p:grpSpPr>
        <p:sp>
          <p:nvSpPr>
            <p:cNvPr id="5679" name="Google Shape;5679;p7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7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1" name="Google Shape;5681;p73"/>
          <p:cNvGrpSpPr/>
          <p:nvPr/>
        </p:nvGrpSpPr>
        <p:grpSpPr>
          <a:xfrm>
            <a:off x="2917165" y="3125877"/>
            <a:ext cx="343442" cy="339288"/>
            <a:chOff x="3858100" y="1435075"/>
            <a:chExt cx="487775" cy="481875"/>
          </a:xfrm>
        </p:grpSpPr>
        <p:sp>
          <p:nvSpPr>
            <p:cNvPr id="5682" name="Google Shape;5682;p7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7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7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5" name="Google Shape;5685;p7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7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7" name="Google Shape;5687;p73"/>
          <p:cNvGrpSpPr/>
          <p:nvPr/>
        </p:nvGrpSpPr>
        <p:grpSpPr>
          <a:xfrm>
            <a:off x="3337249" y="3125895"/>
            <a:ext cx="339253" cy="339253"/>
            <a:chOff x="4456875" y="1435075"/>
            <a:chExt cx="481825" cy="481825"/>
          </a:xfrm>
        </p:grpSpPr>
        <p:sp>
          <p:nvSpPr>
            <p:cNvPr id="5688" name="Google Shape;5688;p7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9" name="Google Shape;5689;p7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0" name="Google Shape;5690;p7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7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7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7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7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5" name="Google Shape;5695;p7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7" name="Google Shape;5697;p7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8" name="Google Shape;5698;p7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7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7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1" name="Google Shape;5701;p7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2" name="Google Shape;5702;p7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7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4" name="Google Shape;5704;p7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7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7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7" name="Google Shape;5707;p73"/>
          <p:cNvGrpSpPr/>
          <p:nvPr/>
        </p:nvGrpSpPr>
        <p:grpSpPr>
          <a:xfrm>
            <a:off x="3758239" y="3125886"/>
            <a:ext cx="342580" cy="339271"/>
            <a:chOff x="5049725" y="1435050"/>
            <a:chExt cx="486550" cy="481850"/>
          </a:xfrm>
        </p:grpSpPr>
        <p:sp>
          <p:nvSpPr>
            <p:cNvPr id="5708" name="Google Shape;5708;p7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9" name="Google Shape;5709;p7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0" name="Google Shape;5710;p7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7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2" name="Google Shape;5712;p73"/>
          <p:cNvGrpSpPr/>
          <p:nvPr/>
        </p:nvGrpSpPr>
        <p:grpSpPr>
          <a:xfrm>
            <a:off x="4173790" y="3125895"/>
            <a:ext cx="339359" cy="339253"/>
            <a:chOff x="5642475" y="1435075"/>
            <a:chExt cx="481975" cy="481825"/>
          </a:xfrm>
        </p:grpSpPr>
        <p:sp>
          <p:nvSpPr>
            <p:cNvPr id="5713" name="Google Shape;5713;p7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4" name="Google Shape;5714;p7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5" name="Google Shape;5715;p7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6" name="Google Shape;5716;p73"/>
          <p:cNvGrpSpPr/>
          <p:nvPr/>
        </p:nvGrpSpPr>
        <p:grpSpPr>
          <a:xfrm>
            <a:off x="4588276" y="3125886"/>
            <a:ext cx="343759" cy="339271"/>
            <a:chOff x="6232000" y="1435050"/>
            <a:chExt cx="488225" cy="481850"/>
          </a:xfrm>
        </p:grpSpPr>
        <p:sp>
          <p:nvSpPr>
            <p:cNvPr id="5717" name="Google Shape;5717;p7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8" name="Google Shape;5718;p7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7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0" name="Google Shape;5720;p7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1" name="Google Shape;5721;p7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2" name="Google Shape;5722;p73"/>
          <p:cNvGrpSpPr/>
          <p:nvPr/>
        </p:nvGrpSpPr>
        <p:grpSpPr>
          <a:xfrm>
            <a:off x="849012" y="3539545"/>
            <a:ext cx="299929" cy="337792"/>
            <a:chOff x="924450" y="2028975"/>
            <a:chExt cx="425975" cy="479750"/>
          </a:xfrm>
        </p:grpSpPr>
        <p:sp>
          <p:nvSpPr>
            <p:cNvPr id="5723" name="Google Shape;5723;p7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4" name="Google Shape;5724;p7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5" name="Google Shape;5725;p7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6" name="Google Shape;5726;p73"/>
          <p:cNvGrpSpPr/>
          <p:nvPr/>
        </p:nvGrpSpPr>
        <p:grpSpPr>
          <a:xfrm>
            <a:off x="1661509" y="3559347"/>
            <a:ext cx="339306" cy="298186"/>
            <a:chOff x="2085450" y="2057100"/>
            <a:chExt cx="481900" cy="423500"/>
          </a:xfrm>
        </p:grpSpPr>
        <p:sp>
          <p:nvSpPr>
            <p:cNvPr id="5727" name="Google Shape;5727;p7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8" name="Google Shape;5728;p7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7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0" name="Google Shape;5730;p73"/>
          <p:cNvGrpSpPr/>
          <p:nvPr/>
        </p:nvGrpSpPr>
        <p:grpSpPr>
          <a:xfrm>
            <a:off x="2089442" y="3582592"/>
            <a:ext cx="339306" cy="251698"/>
            <a:chOff x="2678275" y="2090100"/>
            <a:chExt cx="481900" cy="357475"/>
          </a:xfrm>
        </p:grpSpPr>
        <p:sp>
          <p:nvSpPr>
            <p:cNvPr id="5731" name="Google Shape;5731;p7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7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3" name="Google Shape;5733;p7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7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7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6" name="Google Shape;5736;p73"/>
          <p:cNvGrpSpPr/>
          <p:nvPr/>
        </p:nvGrpSpPr>
        <p:grpSpPr>
          <a:xfrm>
            <a:off x="2566646" y="3594790"/>
            <a:ext cx="219345" cy="227301"/>
            <a:chOff x="3357325" y="2093500"/>
            <a:chExt cx="311525" cy="322825"/>
          </a:xfrm>
        </p:grpSpPr>
        <p:sp>
          <p:nvSpPr>
            <p:cNvPr id="5737" name="Google Shape;5737;p7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7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9" name="Google Shape;5739;p7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40" name="Google Shape;5740;p7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41" name="Google Shape;5741;p73"/>
          <p:cNvGrpSpPr/>
          <p:nvPr/>
        </p:nvGrpSpPr>
        <p:grpSpPr>
          <a:xfrm>
            <a:off x="3360836" y="3538814"/>
            <a:ext cx="292078" cy="339253"/>
            <a:chOff x="4492800" y="2027925"/>
            <a:chExt cx="414825" cy="481825"/>
          </a:xfrm>
        </p:grpSpPr>
        <p:sp>
          <p:nvSpPr>
            <p:cNvPr id="5742" name="Google Shape;5742;p7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3" name="Google Shape;5743;p7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4" name="Google Shape;5744;p73"/>
          <p:cNvGrpSpPr/>
          <p:nvPr/>
        </p:nvGrpSpPr>
        <p:grpSpPr>
          <a:xfrm>
            <a:off x="3759928" y="3538805"/>
            <a:ext cx="339200" cy="339271"/>
            <a:chOff x="5049725" y="2027900"/>
            <a:chExt cx="481750" cy="481850"/>
          </a:xfrm>
        </p:grpSpPr>
        <p:sp>
          <p:nvSpPr>
            <p:cNvPr id="5745" name="Google Shape;5745;p7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7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7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7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0" name="Google Shape;5750;p7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1" name="Google Shape;5751;p7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2" name="Google Shape;5752;p7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3" name="Google Shape;5753;p73"/>
          <p:cNvGrpSpPr/>
          <p:nvPr/>
        </p:nvGrpSpPr>
        <p:grpSpPr>
          <a:xfrm>
            <a:off x="4233524" y="3538893"/>
            <a:ext cx="219890" cy="339095"/>
            <a:chOff x="5726350" y="2028150"/>
            <a:chExt cx="312300" cy="481600"/>
          </a:xfrm>
        </p:grpSpPr>
        <p:sp>
          <p:nvSpPr>
            <p:cNvPr id="5754" name="Google Shape;5754;p7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7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7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7" name="Google Shape;5757;p73"/>
          <p:cNvGrpSpPr/>
          <p:nvPr/>
        </p:nvGrpSpPr>
        <p:grpSpPr>
          <a:xfrm>
            <a:off x="4593715" y="3542000"/>
            <a:ext cx="332881" cy="332881"/>
            <a:chOff x="6239925" y="2032450"/>
            <a:chExt cx="472775" cy="472775"/>
          </a:xfrm>
        </p:grpSpPr>
        <p:sp>
          <p:nvSpPr>
            <p:cNvPr id="5758" name="Google Shape;5758;p7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9" name="Google Shape;5759;p7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0" name="Google Shape;5760;p73"/>
          <p:cNvGrpSpPr/>
          <p:nvPr/>
        </p:nvGrpSpPr>
        <p:grpSpPr>
          <a:xfrm>
            <a:off x="5042807" y="2364092"/>
            <a:ext cx="334641" cy="185425"/>
            <a:chOff x="903075" y="2730000"/>
            <a:chExt cx="475275" cy="263350"/>
          </a:xfrm>
        </p:grpSpPr>
        <p:sp>
          <p:nvSpPr>
            <p:cNvPr id="5761" name="Google Shape;5761;p7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2" name="Google Shape;5762;p7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3" name="Google Shape;5763;p7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4" name="Google Shape;5764;p73"/>
          <p:cNvGrpSpPr/>
          <p:nvPr/>
        </p:nvGrpSpPr>
        <p:grpSpPr>
          <a:xfrm>
            <a:off x="1247198" y="3538814"/>
            <a:ext cx="339253" cy="339253"/>
            <a:chOff x="1492675" y="2027925"/>
            <a:chExt cx="481825" cy="481825"/>
          </a:xfrm>
        </p:grpSpPr>
        <p:sp>
          <p:nvSpPr>
            <p:cNvPr id="5765" name="Google Shape;5765;p7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6" name="Google Shape;5766;p7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7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8" name="Google Shape;5768;p7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9" name="Google Shape;5769;p7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0" name="Google Shape;5770;p73"/>
          <p:cNvGrpSpPr/>
          <p:nvPr/>
        </p:nvGrpSpPr>
        <p:grpSpPr>
          <a:xfrm>
            <a:off x="5473575" y="2287178"/>
            <a:ext cx="339253" cy="339253"/>
            <a:chOff x="1492675" y="2620775"/>
            <a:chExt cx="481825" cy="481825"/>
          </a:xfrm>
        </p:grpSpPr>
        <p:sp>
          <p:nvSpPr>
            <p:cNvPr id="5771" name="Google Shape;5771;p7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7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73" name="Google Shape;5773;p7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74" name="Google Shape;5774;p73"/>
          <p:cNvGrpSpPr/>
          <p:nvPr/>
        </p:nvGrpSpPr>
        <p:grpSpPr>
          <a:xfrm>
            <a:off x="6297328" y="2303161"/>
            <a:ext cx="333585" cy="307287"/>
            <a:chOff x="2682350" y="2643425"/>
            <a:chExt cx="473775" cy="436425"/>
          </a:xfrm>
        </p:grpSpPr>
        <p:sp>
          <p:nvSpPr>
            <p:cNvPr id="5775" name="Google Shape;5775;p7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6" name="Google Shape;5776;p7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7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7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9" name="Google Shape;5779;p7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0" name="Google Shape;5780;p7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7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2" name="Google Shape;5782;p73"/>
          <p:cNvGrpSpPr/>
          <p:nvPr/>
        </p:nvGrpSpPr>
        <p:grpSpPr>
          <a:xfrm>
            <a:off x="6762818" y="2287178"/>
            <a:ext cx="238531" cy="339253"/>
            <a:chOff x="3342725" y="2620775"/>
            <a:chExt cx="338775" cy="481825"/>
          </a:xfrm>
        </p:grpSpPr>
        <p:sp>
          <p:nvSpPr>
            <p:cNvPr id="5783" name="Google Shape;5783;p7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4" name="Google Shape;5784;p7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5" name="Google Shape;5785;p7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6" name="Google Shape;5786;p73"/>
          <p:cNvGrpSpPr/>
          <p:nvPr/>
        </p:nvGrpSpPr>
        <p:grpSpPr>
          <a:xfrm>
            <a:off x="7156568" y="2287178"/>
            <a:ext cx="278296" cy="339253"/>
            <a:chOff x="3907325" y="2620775"/>
            <a:chExt cx="395250" cy="481825"/>
          </a:xfrm>
        </p:grpSpPr>
        <p:sp>
          <p:nvSpPr>
            <p:cNvPr id="5787" name="Google Shape;5787;p7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7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7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7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1" name="Google Shape;5791;p73"/>
          <p:cNvGrpSpPr/>
          <p:nvPr/>
        </p:nvGrpSpPr>
        <p:grpSpPr>
          <a:xfrm>
            <a:off x="7549755" y="2297783"/>
            <a:ext cx="339253" cy="318042"/>
            <a:chOff x="4456875" y="2635825"/>
            <a:chExt cx="481825" cy="451700"/>
          </a:xfrm>
        </p:grpSpPr>
        <p:sp>
          <p:nvSpPr>
            <p:cNvPr id="5792" name="Google Shape;5792;p7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7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7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7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7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7" name="Google Shape;5797;p7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8" name="Google Shape;5798;p73"/>
          <p:cNvGrpSpPr/>
          <p:nvPr/>
        </p:nvGrpSpPr>
        <p:grpSpPr>
          <a:xfrm>
            <a:off x="7974679" y="2297783"/>
            <a:ext cx="339253" cy="318042"/>
            <a:chOff x="5049725" y="2635825"/>
            <a:chExt cx="481825" cy="451700"/>
          </a:xfrm>
        </p:grpSpPr>
        <p:sp>
          <p:nvSpPr>
            <p:cNvPr id="5799" name="Google Shape;5799;p7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7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7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2" name="Google Shape;5802;p73"/>
          <p:cNvGrpSpPr/>
          <p:nvPr/>
        </p:nvGrpSpPr>
        <p:grpSpPr>
          <a:xfrm>
            <a:off x="2375386" y="3952243"/>
            <a:ext cx="338566" cy="338373"/>
            <a:chOff x="5643000" y="2621375"/>
            <a:chExt cx="480850" cy="480575"/>
          </a:xfrm>
        </p:grpSpPr>
        <p:sp>
          <p:nvSpPr>
            <p:cNvPr id="5803" name="Google Shape;5803;p7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7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7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7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7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7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9" name="Google Shape;5809;p7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0" name="Google Shape;5810;p73"/>
          <p:cNvGrpSpPr/>
          <p:nvPr/>
        </p:nvGrpSpPr>
        <p:grpSpPr>
          <a:xfrm>
            <a:off x="4192782" y="3951803"/>
            <a:ext cx="339359" cy="339253"/>
            <a:chOff x="6235250" y="2620775"/>
            <a:chExt cx="481975" cy="481825"/>
          </a:xfrm>
        </p:grpSpPr>
        <p:sp>
          <p:nvSpPr>
            <p:cNvPr id="5811" name="Google Shape;5811;p7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7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7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7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7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16" name="Google Shape;5816;p7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17" name="Google Shape;5817;p73"/>
          <p:cNvGrpSpPr/>
          <p:nvPr/>
        </p:nvGrpSpPr>
        <p:grpSpPr>
          <a:xfrm>
            <a:off x="5472652" y="2711317"/>
            <a:ext cx="341101" cy="339253"/>
            <a:chOff x="1535000" y="3223325"/>
            <a:chExt cx="484450" cy="481825"/>
          </a:xfrm>
        </p:grpSpPr>
        <p:sp>
          <p:nvSpPr>
            <p:cNvPr id="5818" name="Google Shape;5818;p7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7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7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1" name="Google Shape;5821;p73"/>
          <p:cNvGrpSpPr/>
          <p:nvPr/>
        </p:nvGrpSpPr>
        <p:grpSpPr>
          <a:xfrm>
            <a:off x="5880219" y="2746618"/>
            <a:ext cx="339253" cy="268649"/>
            <a:chOff x="2085525" y="3263750"/>
            <a:chExt cx="481825" cy="381550"/>
          </a:xfrm>
        </p:grpSpPr>
        <p:sp>
          <p:nvSpPr>
            <p:cNvPr id="5822" name="Google Shape;5822;p7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3" name="Google Shape;5823;p7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24" name="Google Shape;5824;p7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25" name="Google Shape;5825;p73"/>
          <p:cNvGrpSpPr/>
          <p:nvPr/>
        </p:nvGrpSpPr>
        <p:grpSpPr>
          <a:xfrm>
            <a:off x="6711982" y="2711308"/>
            <a:ext cx="340204" cy="339271"/>
            <a:chOff x="3270450" y="3213625"/>
            <a:chExt cx="483175" cy="481850"/>
          </a:xfrm>
        </p:grpSpPr>
        <p:sp>
          <p:nvSpPr>
            <p:cNvPr id="5826" name="Google Shape;5826;p7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7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8" name="Google Shape;5828;p73"/>
          <p:cNvGrpSpPr/>
          <p:nvPr/>
        </p:nvGrpSpPr>
        <p:grpSpPr>
          <a:xfrm>
            <a:off x="7211250" y="2711317"/>
            <a:ext cx="168931" cy="339253"/>
            <a:chOff x="3984950" y="3213600"/>
            <a:chExt cx="239925" cy="481825"/>
          </a:xfrm>
        </p:grpSpPr>
        <p:sp>
          <p:nvSpPr>
            <p:cNvPr id="5829" name="Google Shape;5829;p7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7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31" name="Google Shape;5831;p7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7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33" name="Google Shape;5833;p73"/>
          <p:cNvGrpSpPr/>
          <p:nvPr/>
        </p:nvGrpSpPr>
        <p:grpSpPr>
          <a:xfrm>
            <a:off x="1874281" y="3981487"/>
            <a:ext cx="355218" cy="279880"/>
            <a:chOff x="5629975" y="3255775"/>
            <a:chExt cx="504500" cy="397500"/>
          </a:xfrm>
        </p:grpSpPr>
        <p:sp>
          <p:nvSpPr>
            <p:cNvPr id="5834" name="Google Shape;5834;p7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7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7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7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7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9" name="Google Shape;5839;p73"/>
          <p:cNvGrpSpPr/>
          <p:nvPr/>
        </p:nvGrpSpPr>
        <p:grpSpPr>
          <a:xfrm>
            <a:off x="3755839" y="3981593"/>
            <a:ext cx="340256" cy="279669"/>
            <a:chOff x="6234950" y="3255925"/>
            <a:chExt cx="483250" cy="397200"/>
          </a:xfrm>
        </p:grpSpPr>
        <p:sp>
          <p:nvSpPr>
            <p:cNvPr id="5840" name="Google Shape;5840;p7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7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2" name="Google Shape;5842;p7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7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7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5" name="Google Shape;5845;p7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6" name="Google Shape;5846;p73"/>
          <p:cNvGrpSpPr/>
          <p:nvPr/>
        </p:nvGrpSpPr>
        <p:grpSpPr>
          <a:xfrm>
            <a:off x="5051107" y="3125970"/>
            <a:ext cx="318042" cy="339253"/>
            <a:chOff x="914900" y="3806450"/>
            <a:chExt cx="451700" cy="481825"/>
          </a:xfrm>
        </p:grpSpPr>
        <p:sp>
          <p:nvSpPr>
            <p:cNvPr id="5847" name="Google Shape;5847;p7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7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7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7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7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2" name="Google Shape;5852;p73"/>
          <p:cNvGrpSpPr/>
          <p:nvPr/>
        </p:nvGrpSpPr>
        <p:grpSpPr>
          <a:xfrm>
            <a:off x="5470028" y="3125785"/>
            <a:ext cx="346347" cy="339623"/>
            <a:chOff x="1490050" y="3805975"/>
            <a:chExt cx="491900" cy="482350"/>
          </a:xfrm>
        </p:grpSpPr>
        <p:sp>
          <p:nvSpPr>
            <p:cNvPr id="5853" name="Google Shape;5853;p7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7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7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73"/>
          <p:cNvGrpSpPr/>
          <p:nvPr/>
        </p:nvGrpSpPr>
        <p:grpSpPr>
          <a:xfrm>
            <a:off x="5893896" y="3125970"/>
            <a:ext cx="311899" cy="339253"/>
            <a:chOff x="2104275" y="3806450"/>
            <a:chExt cx="442975" cy="481825"/>
          </a:xfrm>
        </p:grpSpPr>
        <p:sp>
          <p:nvSpPr>
            <p:cNvPr id="5858" name="Google Shape;5858;p7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7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0" name="Google Shape;5860;p73"/>
          <p:cNvGrpSpPr/>
          <p:nvPr/>
        </p:nvGrpSpPr>
        <p:grpSpPr>
          <a:xfrm>
            <a:off x="6317413" y="3125970"/>
            <a:ext cx="293416" cy="339253"/>
            <a:chOff x="2710875" y="3806450"/>
            <a:chExt cx="416725" cy="481825"/>
          </a:xfrm>
        </p:grpSpPr>
        <p:sp>
          <p:nvSpPr>
            <p:cNvPr id="5861" name="Google Shape;5861;p7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7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3" name="Google Shape;5863;p73"/>
          <p:cNvGrpSpPr/>
          <p:nvPr/>
        </p:nvGrpSpPr>
        <p:grpSpPr>
          <a:xfrm>
            <a:off x="6712457" y="3166412"/>
            <a:ext cx="339253" cy="258369"/>
            <a:chOff x="3271200" y="3863875"/>
            <a:chExt cx="481825" cy="366950"/>
          </a:xfrm>
        </p:grpSpPr>
        <p:sp>
          <p:nvSpPr>
            <p:cNvPr id="5864" name="Google Shape;5864;p7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7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73"/>
          <p:cNvGrpSpPr/>
          <p:nvPr/>
        </p:nvGrpSpPr>
        <p:grpSpPr>
          <a:xfrm>
            <a:off x="7147952" y="3126199"/>
            <a:ext cx="295528" cy="338795"/>
            <a:chOff x="3895050" y="3806775"/>
            <a:chExt cx="419725" cy="481175"/>
          </a:xfrm>
        </p:grpSpPr>
        <p:sp>
          <p:nvSpPr>
            <p:cNvPr id="5867" name="Google Shape;5867;p7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7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73"/>
          <p:cNvGrpSpPr/>
          <p:nvPr/>
        </p:nvGrpSpPr>
        <p:grpSpPr>
          <a:xfrm>
            <a:off x="7551234" y="3125979"/>
            <a:ext cx="336296" cy="339235"/>
            <a:chOff x="4464775" y="3806475"/>
            <a:chExt cx="477625" cy="481800"/>
          </a:xfrm>
        </p:grpSpPr>
        <p:sp>
          <p:nvSpPr>
            <p:cNvPr id="5870" name="Google Shape;5870;p7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7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7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7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7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6" name="Google Shape;5876;p73"/>
          <p:cNvGrpSpPr/>
          <p:nvPr/>
        </p:nvGrpSpPr>
        <p:grpSpPr>
          <a:xfrm>
            <a:off x="7974679" y="3125970"/>
            <a:ext cx="339253" cy="339253"/>
            <a:chOff x="5049725" y="3806450"/>
            <a:chExt cx="481825" cy="481825"/>
          </a:xfrm>
        </p:grpSpPr>
        <p:sp>
          <p:nvSpPr>
            <p:cNvPr id="5877" name="Google Shape;5877;p7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7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7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0" name="Google Shape;5880;p73"/>
          <p:cNvGrpSpPr/>
          <p:nvPr/>
        </p:nvGrpSpPr>
        <p:grpSpPr>
          <a:xfrm>
            <a:off x="1461983" y="3951798"/>
            <a:ext cx="339253" cy="339253"/>
            <a:chOff x="5651375" y="3806450"/>
            <a:chExt cx="481825" cy="481825"/>
          </a:xfrm>
        </p:grpSpPr>
        <p:sp>
          <p:nvSpPr>
            <p:cNvPr id="5881" name="Google Shape;5881;p7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7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7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7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5" name="Google Shape;5885;p73"/>
          <p:cNvGrpSpPr/>
          <p:nvPr/>
        </p:nvGrpSpPr>
        <p:grpSpPr>
          <a:xfrm>
            <a:off x="3360663" y="3953787"/>
            <a:ext cx="298503" cy="335275"/>
            <a:chOff x="6264300" y="3809300"/>
            <a:chExt cx="423950" cy="476175"/>
          </a:xfrm>
        </p:grpSpPr>
        <p:sp>
          <p:nvSpPr>
            <p:cNvPr id="5886" name="Google Shape;5886;p7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7" name="Google Shape;5887;p7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8" name="Google Shape;5888;p7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9" name="Google Shape;5889;p73"/>
          <p:cNvGrpSpPr/>
          <p:nvPr/>
        </p:nvGrpSpPr>
        <p:grpSpPr>
          <a:xfrm>
            <a:off x="5039841" y="3538881"/>
            <a:ext cx="340573" cy="339271"/>
            <a:chOff x="898875" y="4399275"/>
            <a:chExt cx="483700" cy="481850"/>
          </a:xfrm>
        </p:grpSpPr>
        <p:sp>
          <p:nvSpPr>
            <p:cNvPr id="5890" name="Google Shape;5890;p7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7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7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7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4" name="Google Shape;5894;p7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5" name="Google Shape;5895;p7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7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7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8" name="Google Shape;5898;p73"/>
          <p:cNvGrpSpPr/>
          <p:nvPr/>
        </p:nvGrpSpPr>
        <p:grpSpPr>
          <a:xfrm>
            <a:off x="5473575" y="3554133"/>
            <a:ext cx="339253" cy="308765"/>
            <a:chOff x="1492675" y="4420975"/>
            <a:chExt cx="481825" cy="438525"/>
          </a:xfrm>
        </p:grpSpPr>
        <p:sp>
          <p:nvSpPr>
            <p:cNvPr id="5899" name="Google Shape;5899;p7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7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7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7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7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73"/>
          <p:cNvGrpSpPr/>
          <p:nvPr/>
        </p:nvGrpSpPr>
        <p:grpSpPr>
          <a:xfrm>
            <a:off x="5878556" y="3539558"/>
            <a:ext cx="342580" cy="337915"/>
            <a:chOff x="2084100" y="4400250"/>
            <a:chExt cx="486550" cy="479925"/>
          </a:xfrm>
        </p:grpSpPr>
        <p:sp>
          <p:nvSpPr>
            <p:cNvPr id="5905" name="Google Shape;5905;p7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7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7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7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7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7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1" name="Google Shape;5911;p73"/>
          <p:cNvGrpSpPr/>
          <p:nvPr/>
        </p:nvGrpSpPr>
        <p:grpSpPr>
          <a:xfrm>
            <a:off x="6315036" y="3538907"/>
            <a:ext cx="298169" cy="339218"/>
            <a:chOff x="2707950" y="4399325"/>
            <a:chExt cx="423475" cy="481775"/>
          </a:xfrm>
        </p:grpSpPr>
        <p:sp>
          <p:nvSpPr>
            <p:cNvPr id="5912" name="Google Shape;5912;p7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7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7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5" name="Google Shape;5915;p7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7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7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7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7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7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7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7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7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4" name="Google Shape;5924;p73"/>
          <p:cNvGrpSpPr/>
          <p:nvPr/>
        </p:nvGrpSpPr>
        <p:grpSpPr>
          <a:xfrm>
            <a:off x="6744555" y="3538881"/>
            <a:ext cx="275057" cy="339271"/>
            <a:chOff x="3330525" y="4399275"/>
            <a:chExt cx="390650" cy="481850"/>
          </a:xfrm>
        </p:grpSpPr>
        <p:sp>
          <p:nvSpPr>
            <p:cNvPr id="5925" name="Google Shape;5925;p7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7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7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7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7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7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7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2" name="Google Shape;5932;p73"/>
          <p:cNvGrpSpPr/>
          <p:nvPr/>
        </p:nvGrpSpPr>
        <p:grpSpPr>
          <a:xfrm>
            <a:off x="7169084" y="3538890"/>
            <a:ext cx="253265" cy="339253"/>
            <a:chOff x="3938800" y="4399275"/>
            <a:chExt cx="359700" cy="481825"/>
          </a:xfrm>
        </p:grpSpPr>
        <p:sp>
          <p:nvSpPr>
            <p:cNvPr id="5933" name="Google Shape;5933;p7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7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7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7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7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73"/>
          <p:cNvGrpSpPr/>
          <p:nvPr/>
        </p:nvGrpSpPr>
        <p:grpSpPr>
          <a:xfrm>
            <a:off x="7639862" y="3538890"/>
            <a:ext cx="159039" cy="339253"/>
            <a:chOff x="4584850" y="4399275"/>
            <a:chExt cx="225875" cy="481825"/>
          </a:xfrm>
        </p:grpSpPr>
        <p:sp>
          <p:nvSpPr>
            <p:cNvPr id="5939" name="Google Shape;5939;p7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7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41" name="Google Shape;5941;p7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42" name="Google Shape;5942;p73"/>
          <p:cNvGrpSpPr/>
          <p:nvPr/>
        </p:nvGrpSpPr>
        <p:grpSpPr>
          <a:xfrm>
            <a:off x="1049680" y="3951795"/>
            <a:ext cx="339253" cy="339253"/>
            <a:chOff x="5642550" y="4399275"/>
            <a:chExt cx="481825" cy="481825"/>
          </a:xfrm>
        </p:grpSpPr>
        <p:sp>
          <p:nvSpPr>
            <p:cNvPr id="5943" name="Google Shape;5943;p7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7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5" name="Google Shape;5945;p73"/>
          <p:cNvGrpSpPr/>
          <p:nvPr/>
        </p:nvGrpSpPr>
        <p:grpSpPr>
          <a:xfrm>
            <a:off x="2859815" y="3963703"/>
            <a:ext cx="363316" cy="315437"/>
            <a:chOff x="6218300" y="4416175"/>
            <a:chExt cx="516000" cy="448000"/>
          </a:xfrm>
        </p:grpSpPr>
        <p:sp>
          <p:nvSpPr>
            <p:cNvPr id="5946" name="Google Shape;5946;p7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7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8" name="Google Shape;5948;p7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9" name="Google Shape;5949;p73"/>
          <p:cNvGrpSpPr/>
          <p:nvPr/>
        </p:nvGrpSpPr>
        <p:grpSpPr>
          <a:xfrm>
            <a:off x="5918879" y="3951792"/>
            <a:ext cx="339253" cy="339253"/>
            <a:chOff x="899850" y="4992125"/>
            <a:chExt cx="481825" cy="481825"/>
          </a:xfrm>
        </p:grpSpPr>
        <p:sp>
          <p:nvSpPr>
            <p:cNvPr id="5950" name="Google Shape;5950;p7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7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7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3" name="Google Shape;5953;p73"/>
          <p:cNvGrpSpPr/>
          <p:nvPr/>
        </p:nvGrpSpPr>
        <p:grpSpPr>
          <a:xfrm>
            <a:off x="5461708" y="3951792"/>
            <a:ext cx="339253" cy="339253"/>
            <a:chOff x="1492675" y="4992125"/>
            <a:chExt cx="481825" cy="481825"/>
          </a:xfrm>
        </p:grpSpPr>
        <p:sp>
          <p:nvSpPr>
            <p:cNvPr id="5954" name="Google Shape;5954;p7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7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6" name="Google Shape;5956;p73"/>
          <p:cNvGrpSpPr/>
          <p:nvPr/>
        </p:nvGrpSpPr>
        <p:grpSpPr>
          <a:xfrm>
            <a:off x="5004462" y="3951792"/>
            <a:ext cx="339253" cy="339253"/>
            <a:chOff x="2085525" y="4992125"/>
            <a:chExt cx="481825" cy="481825"/>
          </a:xfrm>
        </p:grpSpPr>
        <p:sp>
          <p:nvSpPr>
            <p:cNvPr id="5957" name="Google Shape;5957;p7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7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9" name="Google Shape;5959;p73"/>
          <p:cNvGrpSpPr/>
          <p:nvPr/>
        </p:nvGrpSpPr>
        <p:grpSpPr>
          <a:xfrm>
            <a:off x="6833221" y="3951792"/>
            <a:ext cx="339253" cy="339253"/>
            <a:chOff x="2678350" y="4992125"/>
            <a:chExt cx="481825" cy="481825"/>
          </a:xfrm>
        </p:grpSpPr>
        <p:sp>
          <p:nvSpPr>
            <p:cNvPr id="5960" name="Google Shape;5960;p7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7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3" name="Google Shape;5963;p73"/>
          <p:cNvGrpSpPr/>
          <p:nvPr/>
        </p:nvGrpSpPr>
        <p:grpSpPr>
          <a:xfrm>
            <a:off x="4628816" y="3951792"/>
            <a:ext cx="339253" cy="339253"/>
            <a:chOff x="3271200" y="4992125"/>
            <a:chExt cx="481825" cy="481825"/>
          </a:xfrm>
        </p:grpSpPr>
        <p:sp>
          <p:nvSpPr>
            <p:cNvPr id="5964" name="Google Shape;5964;p7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7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7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73"/>
          <p:cNvGrpSpPr/>
          <p:nvPr/>
        </p:nvGrpSpPr>
        <p:grpSpPr>
          <a:xfrm>
            <a:off x="7290263" y="3952822"/>
            <a:ext cx="339411" cy="337193"/>
            <a:chOff x="3863900" y="4993625"/>
            <a:chExt cx="482050" cy="478900"/>
          </a:xfrm>
        </p:grpSpPr>
        <p:sp>
          <p:nvSpPr>
            <p:cNvPr id="5968" name="Google Shape;5968;p7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7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7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7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73"/>
          <p:cNvGrpSpPr/>
          <p:nvPr/>
        </p:nvGrpSpPr>
        <p:grpSpPr>
          <a:xfrm>
            <a:off x="7747437" y="3952822"/>
            <a:ext cx="339411" cy="337193"/>
            <a:chOff x="4456725" y="4993625"/>
            <a:chExt cx="482050" cy="478900"/>
          </a:xfrm>
        </p:grpSpPr>
        <p:sp>
          <p:nvSpPr>
            <p:cNvPr id="5973" name="Google Shape;5973;p7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7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7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7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7" name="Google Shape;5977;p73"/>
          <p:cNvGrpSpPr/>
          <p:nvPr/>
        </p:nvGrpSpPr>
        <p:grpSpPr>
          <a:xfrm>
            <a:off x="6376030" y="3952813"/>
            <a:ext cx="339411" cy="337211"/>
            <a:chOff x="5049575" y="4993600"/>
            <a:chExt cx="482050" cy="478925"/>
          </a:xfrm>
        </p:grpSpPr>
        <p:sp>
          <p:nvSpPr>
            <p:cNvPr id="5978" name="Google Shape;5978;p7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7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7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7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85"/>
        <p:cNvGrpSpPr/>
        <p:nvPr/>
      </p:nvGrpSpPr>
      <p:grpSpPr>
        <a:xfrm>
          <a:off x="0" y="0"/>
          <a:ext cx="0" cy="0"/>
          <a:chOff x="0" y="0"/>
          <a:chExt cx="0" cy="0"/>
        </a:xfrm>
      </p:grpSpPr>
      <p:sp>
        <p:nvSpPr>
          <p:cNvPr id="5986" name="Google Shape;5986;p74"/>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987" name="Google Shape;5987;p74"/>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988" name="Google Shape;5988;p74"/>
          <p:cNvGrpSpPr/>
          <p:nvPr/>
        </p:nvGrpSpPr>
        <p:grpSpPr>
          <a:xfrm>
            <a:off x="876361" y="1533504"/>
            <a:ext cx="322099" cy="370529"/>
            <a:chOff x="-42971725" y="3217825"/>
            <a:chExt cx="275675" cy="317125"/>
          </a:xfrm>
        </p:grpSpPr>
        <p:sp>
          <p:nvSpPr>
            <p:cNvPr id="5989" name="Google Shape;5989;p7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74"/>
          <p:cNvGrpSpPr/>
          <p:nvPr/>
        </p:nvGrpSpPr>
        <p:grpSpPr>
          <a:xfrm>
            <a:off x="848276" y="2002160"/>
            <a:ext cx="378270" cy="337551"/>
            <a:chOff x="-42996150" y="3612600"/>
            <a:chExt cx="323750" cy="288900"/>
          </a:xfrm>
        </p:grpSpPr>
        <p:sp>
          <p:nvSpPr>
            <p:cNvPr id="5993" name="Google Shape;5993;p7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74"/>
          <p:cNvGrpSpPr/>
          <p:nvPr/>
        </p:nvGrpSpPr>
        <p:grpSpPr>
          <a:xfrm>
            <a:off x="851036" y="2411530"/>
            <a:ext cx="372749" cy="370909"/>
            <a:chOff x="-42994575" y="3950300"/>
            <a:chExt cx="319025" cy="317450"/>
          </a:xfrm>
        </p:grpSpPr>
        <p:sp>
          <p:nvSpPr>
            <p:cNvPr id="5997" name="Google Shape;5997;p7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74"/>
          <p:cNvGrpSpPr/>
          <p:nvPr/>
        </p:nvGrpSpPr>
        <p:grpSpPr>
          <a:xfrm>
            <a:off x="3004431" y="1558362"/>
            <a:ext cx="371785" cy="370879"/>
            <a:chOff x="-41111350" y="3239100"/>
            <a:chExt cx="318200" cy="317425"/>
          </a:xfrm>
        </p:grpSpPr>
        <p:sp>
          <p:nvSpPr>
            <p:cNvPr id="6001" name="Google Shape;6001;p7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74"/>
          <p:cNvGrpSpPr/>
          <p:nvPr/>
        </p:nvGrpSpPr>
        <p:grpSpPr>
          <a:xfrm>
            <a:off x="3000751" y="1993894"/>
            <a:ext cx="379146" cy="370967"/>
            <a:chOff x="-41117650" y="3605525"/>
            <a:chExt cx="324500" cy="317500"/>
          </a:xfrm>
        </p:grpSpPr>
        <p:sp>
          <p:nvSpPr>
            <p:cNvPr id="6006" name="Google Shape;6006;p7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9" name="Google Shape;6009;p74"/>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0" name="Google Shape;6010;p74"/>
          <p:cNvGrpSpPr/>
          <p:nvPr/>
        </p:nvGrpSpPr>
        <p:grpSpPr>
          <a:xfrm>
            <a:off x="1827005" y="2885417"/>
            <a:ext cx="216271" cy="371814"/>
            <a:chOff x="-39205300" y="3220175"/>
            <a:chExt cx="185100" cy="318225"/>
          </a:xfrm>
        </p:grpSpPr>
        <p:sp>
          <p:nvSpPr>
            <p:cNvPr id="6011" name="Google Shape;6011;p7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74"/>
          <p:cNvGrpSpPr/>
          <p:nvPr/>
        </p:nvGrpSpPr>
        <p:grpSpPr>
          <a:xfrm>
            <a:off x="1792533" y="3345488"/>
            <a:ext cx="300016" cy="369273"/>
            <a:chOff x="-39248625" y="3588600"/>
            <a:chExt cx="256775" cy="316050"/>
          </a:xfrm>
        </p:grpSpPr>
        <p:sp>
          <p:nvSpPr>
            <p:cNvPr id="6014" name="Google Shape;6014;p7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6" name="Google Shape;6016;p74"/>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4"/>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8" name="Google Shape;6018;p74"/>
          <p:cNvGrpSpPr/>
          <p:nvPr/>
        </p:nvGrpSpPr>
        <p:grpSpPr>
          <a:xfrm>
            <a:off x="1243246" y="1533504"/>
            <a:ext cx="429504" cy="370879"/>
            <a:chOff x="-42651700" y="3217825"/>
            <a:chExt cx="367600" cy="317425"/>
          </a:xfrm>
        </p:grpSpPr>
        <p:sp>
          <p:nvSpPr>
            <p:cNvPr id="6019" name="Google Shape;6019;p7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74"/>
          <p:cNvGrpSpPr/>
          <p:nvPr/>
        </p:nvGrpSpPr>
        <p:grpSpPr>
          <a:xfrm>
            <a:off x="1278678" y="1973154"/>
            <a:ext cx="358640" cy="363226"/>
            <a:chOff x="-42617300" y="3587775"/>
            <a:chExt cx="306950" cy="310875"/>
          </a:xfrm>
        </p:grpSpPr>
        <p:sp>
          <p:nvSpPr>
            <p:cNvPr id="6024" name="Google Shape;6024;p7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6" name="Google Shape;6026;p74"/>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7" name="Google Shape;6027;p74"/>
          <p:cNvGrpSpPr/>
          <p:nvPr/>
        </p:nvGrpSpPr>
        <p:grpSpPr>
          <a:xfrm>
            <a:off x="3450506" y="1557895"/>
            <a:ext cx="376926" cy="370324"/>
            <a:chOff x="-40748275" y="3238700"/>
            <a:chExt cx="322600" cy="316950"/>
          </a:xfrm>
        </p:grpSpPr>
        <p:sp>
          <p:nvSpPr>
            <p:cNvPr id="6028" name="Google Shape;6028;p7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4" name="Google Shape;6034;p74"/>
          <p:cNvGrpSpPr/>
          <p:nvPr/>
        </p:nvGrpSpPr>
        <p:grpSpPr>
          <a:xfrm>
            <a:off x="3453062" y="2025879"/>
            <a:ext cx="371814" cy="338690"/>
            <a:chOff x="-40745125" y="3632900"/>
            <a:chExt cx="318225" cy="289875"/>
          </a:xfrm>
        </p:grpSpPr>
        <p:sp>
          <p:nvSpPr>
            <p:cNvPr id="6035" name="Google Shape;6035;p7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74"/>
          <p:cNvGrpSpPr/>
          <p:nvPr/>
        </p:nvGrpSpPr>
        <p:grpSpPr>
          <a:xfrm>
            <a:off x="3457209" y="2437089"/>
            <a:ext cx="363518" cy="370178"/>
            <a:chOff x="-40742750" y="3972175"/>
            <a:chExt cx="311125" cy="316825"/>
          </a:xfrm>
        </p:grpSpPr>
        <p:sp>
          <p:nvSpPr>
            <p:cNvPr id="6043" name="Google Shape;6043;p7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5" name="Google Shape;6045;p74"/>
          <p:cNvGrpSpPr/>
          <p:nvPr/>
        </p:nvGrpSpPr>
        <p:grpSpPr>
          <a:xfrm>
            <a:off x="2239871" y="2887257"/>
            <a:ext cx="266892" cy="369974"/>
            <a:chOff x="-38860325" y="3221750"/>
            <a:chExt cx="228425" cy="316650"/>
          </a:xfrm>
        </p:grpSpPr>
        <p:sp>
          <p:nvSpPr>
            <p:cNvPr id="6046" name="Google Shape;6046;p7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74"/>
          <p:cNvGrpSpPr/>
          <p:nvPr/>
        </p:nvGrpSpPr>
        <p:grpSpPr>
          <a:xfrm>
            <a:off x="2190678" y="3349314"/>
            <a:ext cx="380081" cy="367111"/>
            <a:chOff x="-38905225" y="3591875"/>
            <a:chExt cx="325300" cy="314200"/>
          </a:xfrm>
        </p:grpSpPr>
        <p:sp>
          <p:nvSpPr>
            <p:cNvPr id="6051" name="Google Shape;6051;p7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4" name="Google Shape;6054;p74"/>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5" name="Google Shape;6055;p74"/>
          <p:cNvGrpSpPr/>
          <p:nvPr/>
        </p:nvGrpSpPr>
        <p:grpSpPr>
          <a:xfrm>
            <a:off x="3997427" y="3334394"/>
            <a:ext cx="290815" cy="369740"/>
            <a:chOff x="-37370925" y="3579105"/>
            <a:chExt cx="248900" cy="316450"/>
          </a:xfrm>
        </p:grpSpPr>
        <p:sp>
          <p:nvSpPr>
            <p:cNvPr id="6056" name="Google Shape;6056;p7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8" name="Google Shape;6058;p74"/>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4"/>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0" name="Google Shape;6060;p74"/>
          <p:cNvGrpSpPr/>
          <p:nvPr/>
        </p:nvGrpSpPr>
        <p:grpSpPr>
          <a:xfrm>
            <a:off x="1690803" y="2412465"/>
            <a:ext cx="371814" cy="369974"/>
            <a:chOff x="-42259725" y="3951100"/>
            <a:chExt cx="318225" cy="316650"/>
          </a:xfrm>
        </p:grpSpPr>
        <p:sp>
          <p:nvSpPr>
            <p:cNvPr id="6061" name="Google Shape;6061;p7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74"/>
          <p:cNvGrpSpPr/>
          <p:nvPr/>
        </p:nvGrpSpPr>
        <p:grpSpPr>
          <a:xfrm>
            <a:off x="3889164" y="1591486"/>
            <a:ext cx="370879" cy="337755"/>
            <a:chOff x="-40378075" y="3267450"/>
            <a:chExt cx="317425" cy="289075"/>
          </a:xfrm>
        </p:grpSpPr>
        <p:sp>
          <p:nvSpPr>
            <p:cNvPr id="6064" name="Google Shape;6064;p7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74"/>
          <p:cNvGrpSpPr/>
          <p:nvPr/>
        </p:nvGrpSpPr>
        <p:grpSpPr>
          <a:xfrm>
            <a:off x="3892830" y="1992754"/>
            <a:ext cx="363548" cy="369974"/>
            <a:chOff x="-40372575" y="3604550"/>
            <a:chExt cx="311150" cy="316650"/>
          </a:xfrm>
        </p:grpSpPr>
        <p:sp>
          <p:nvSpPr>
            <p:cNvPr id="6069" name="Google Shape;6069;p7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2" name="Google Shape;6072;p74"/>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3" name="Google Shape;6073;p74"/>
          <p:cNvGrpSpPr/>
          <p:nvPr/>
        </p:nvGrpSpPr>
        <p:grpSpPr>
          <a:xfrm>
            <a:off x="2616780" y="2885417"/>
            <a:ext cx="399038" cy="372165"/>
            <a:chOff x="-38542250" y="3220175"/>
            <a:chExt cx="341525" cy="318525"/>
          </a:xfrm>
        </p:grpSpPr>
        <p:sp>
          <p:nvSpPr>
            <p:cNvPr id="6074" name="Google Shape;6074;p7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74"/>
          <p:cNvGrpSpPr/>
          <p:nvPr/>
        </p:nvGrpSpPr>
        <p:grpSpPr>
          <a:xfrm>
            <a:off x="2638712" y="3344787"/>
            <a:ext cx="369974" cy="369068"/>
            <a:chOff x="-38537400" y="3588000"/>
            <a:chExt cx="316650" cy="315875"/>
          </a:xfrm>
        </p:grpSpPr>
        <p:sp>
          <p:nvSpPr>
            <p:cNvPr id="6078" name="Google Shape;6078;p7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74"/>
          <p:cNvGrpSpPr/>
          <p:nvPr/>
        </p:nvGrpSpPr>
        <p:grpSpPr>
          <a:xfrm>
            <a:off x="2637792" y="3802316"/>
            <a:ext cx="371814" cy="369974"/>
            <a:chOff x="-38538975" y="3954250"/>
            <a:chExt cx="318225" cy="316650"/>
          </a:xfrm>
        </p:grpSpPr>
        <p:sp>
          <p:nvSpPr>
            <p:cNvPr id="6083" name="Google Shape;6083;p7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74"/>
          <p:cNvGrpSpPr/>
          <p:nvPr/>
        </p:nvGrpSpPr>
        <p:grpSpPr>
          <a:xfrm>
            <a:off x="3955104" y="3797243"/>
            <a:ext cx="375465" cy="371814"/>
            <a:chOff x="-37385100" y="3949908"/>
            <a:chExt cx="321350" cy="318225"/>
          </a:xfrm>
        </p:grpSpPr>
        <p:sp>
          <p:nvSpPr>
            <p:cNvPr id="6086" name="Google Shape;6086;p7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74"/>
          <p:cNvGrpSpPr/>
          <p:nvPr/>
        </p:nvGrpSpPr>
        <p:grpSpPr>
          <a:xfrm>
            <a:off x="2130763" y="1532803"/>
            <a:ext cx="370909" cy="370675"/>
            <a:chOff x="-41895050" y="3217225"/>
            <a:chExt cx="317450" cy="317250"/>
          </a:xfrm>
        </p:grpSpPr>
        <p:sp>
          <p:nvSpPr>
            <p:cNvPr id="6089" name="Google Shape;6089;p7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74"/>
          <p:cNvGrpSpPr/>
          <p:nvPr/>
        </p:nvGrpSpPr>
        <p:grpSpPr>
          <a:xfrm>
            <a:off x="2130310" y="1969737"/>
            <a:ext cx="371814" cy="369974"/>
            <a:chOff x="-41893475" y="3584850"/>
            <a:chExt cx="318225" cy="316650"/>
          </a:xfrm>
        </p:grpSpPr>
        <p:sp>
          <p:nvSpPr>
            <p:cNvPr id="6095" name="Google Shape;6095;p7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9" name="Google Shape;6099;p74"/>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4"/>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1" name="Google Shape;6101;p74"/>
          <p:cNvGrpSpPr/>
          <p:nvPr/>
        </p:nvGrpSpPr>
        <p:grpSpPr>
          <a:xfrm>
            <a:off x="900338" y="3365029"/>
            <a:ext cx="337522" cy="370909"/>
            <a:chOff x="-39998250" y="3605325"/>
            <a:chExt cx="288875" cy="317450"/>
          </a:xfrm>
        </p:grpSpPr>
        <p:sp>
          <p:nvSpPr>
            <p:cNvPr id="6102" name="Google Shape;6102;p7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4" name="Google Shape;6104;p74"/>
          <p:cNvGrpSpPr/>
          <p:nvPr/>
        </p:nvGrpSpPr>
        <p:grpSpPr>
          <a:xfrm>
            <a:off x="884112" y="3823493"/>
            <a:ext cx="369974" cy="369945"/>
            <a:chOff x="-40011050" y="3972375"/>
            <a:chExt cx="316650" cy="316625"/>
          </a:xfrm>
        </p:grpSpPr>
        <p:sp>
          <p:nvSpPr>
            <p:cNvPr id="6105" name="Google Shape;6105;p7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74"/>
          <p:cNvGrpSpPr/>
          <p:nvPr/>
        </p:nvGrpSpPr>
        <p:grpSpPr>
          <a:xfrm>
            <a:off x="3116043" y="2888192"/>
            <a:ext cx="266921" cy="369039"/>
            <a:chOff x="-38129425" y="3222550"/>
            <a:chExt cx="228450" cy="315850"/>
          </a:xfrm>
        </p:grpSpPr>
        <p:sp>
          <p:nvSpPr>
            <p:cNvPr id="6108" name="Google Shape;6108;p7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74"/>
          <p:cNvGrpSpPr/>
          <p:nvPr/>
        </p:nvGrpSpPr>
        <p:grpSpPr>
          <a:xfrm>
            <a:off x="3071012" y="3344787"/>
            <a:ext cx="371785" cy="369974"/>
            <a:chOff x="-38172725" y="3588000"/>
            <a:chExt cx="318200" cy="316650"/>
          </a:xfrm>
        </p:grpSpPr>
        <p:sp>
          <p:nvSpPr>
            <p:cNvPr id="6111" name="Google Shape;6111;p7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74"/>
          <p:cNvGrpSpPr/>
          <p:nvPr/>
        </p:nvGrpSpPr>
        <p:grpSpPr>
          <a:xfrm>
            <a:off x="3146914" y="3803222"/>
            <a:ext cx="219981" cy="369974"/>
            <a:chOff x="-38109725" y="3955025"/>
            <a:chExt cx="188275" cy="316650"/>
          </a:xfrm>
        </p:grpSpPr>
        <p:sp>
          <p:nvSpPr>
            <p:cNvPr id="6120" name="Google Shape;6120;p7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2" name="Google Shape;6122;p74"/>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3" name="Google Shape;6123;p74"/>
          <p:cNvGrpSpPr/>
          <p:nvPr/>
        </p:nvGrpSpPr>
        <p:grpSpPr>
          <a:xfrm>
            <a:off x="2562313" y="1534643"/>
            <a:ext cx="373654" cy="369068"/>
            <a:chOff x="-41530375" y="3218800"/>
            <a:chExt cx="319800" cy="315875"/>
          </a:xfrm>
        </p:grpSpPr>
        <p:sp>
          <p:nvSpPr>
            <p:cNvPr id="6124" name="Google Shape;6124;p7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6" name="Google Shape;6126;p74"/>
          <p:cNvGrpSpPr/>
          <p:nvPr/>
        </p:nvGrpSpPr>
        <p:grpSpPr>
          <a:xfrm>
            <a:off x="2564607" y="2049801"/>
            <a:ext cx="369068" cy="289004"/>
            <a:chOff x="-41526450" y="3653375"/>
            <a:chExt cx="315875" cy="247350"/>
          </a:xfrm>
        </p:grpSpPr>
        <p:sp>
          <p:nvSpPr>
            <p:cNvPr id="6127" name="Google Shape;6127;p7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74"/>
          <p:cNvGrpSpPr/>
          <p:nvPr/>
        </p:nvGrpSpPr>
        <p:grpSpPr>
          <a:xfrm>
            <a:off x="2565994" y="2412465"/>
            <a:ext cx="366293" cy="369974"/>
            <a:chOff x="-41526450" y="3951100"/>
            <a:chExt cx="313500" cy="316650"/>
          </a:xfrm>
        </p:grpSpPr>
        <p:sp>
          <p:nvSpPr>
            <p:cNvPr id="6130" name="Google Shape;6130;p7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74"/>
          <p:cNvGrpSpPr/>
          <p:nvPr/>
        </p:nvGrpSpPr>
        <p:grpSpPr>
          <a:xfrm>
            <a:off x="1331249" y="2906594"/>
            <a:ext cx="339595" cy="371814"/>
            <a:chOff x="-39625900" y="3238300"/>
            <a:chExt cx="290650" cy="318225"/>
          </a:xfrm>
        </p:grpSpPr>
        <p:sp>
          <p:nvSpPr>
            <p:cNvPr id="6134" name="Google Shape;6134;p7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6" name="Google Shape;6136;p74"/>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7" name="Google Shape;6137;p74"/>
          <p:cNvGrpSpPr/>
          <p:nvPr/>
        </p:nvGrpSpPr>
        <p:grpSpPr>
          <a:xfrm>
            <a:off x="1325300" y="3823055"/>
            <a:ext cx="366293" cy="370441"/>
            <a:chOff x="-39647175" y="3972000"/>
            <a:chExt cx="313500" cy="317050"/>
          </a:xfrm>
        </p:grpSpPr>
        <p:sp>
          <p:nvSpPr>
            <p:cNvPr id="6138" name="Google Shape;6138;p7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74"/>
          <p:cNvGrpSpPr/>
          <p:nvPr/>
        </p:nvGrpSpPr>
        <p:grpSpPr>
          <a:xfrm>
            <a:off x="3494427" y="2887053"/>
            <a:ext cx="375495" cy="370879"/>
            <a:chOff x="-37808850" y="3221575"/>
            <a:chExt cx="321375" cy="317425"/>
          </a:xfrm>
        </p:grpSpPr>
        <p:sp>
          <p:nvSpPr>
            <p:cNvPr id="6142" name="Google Shape;6142;p7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74"/>
          <p:cNvGrpSpPr/>
          <p:nvPr/>
        </p:nvGrpSpPr>
        <p:grpSpPr>
          <a:xfrm>
            <a:off x="3503201" y="3409084"/>
            <a:ext cx="372749" cy="241158"/>
            <a:chOff x="-37806500" y="3643030"/>
            <a:chExt cx="319025" cy="206400"/>
          </a:xfrm>
        </p:grpSpPr>
        <p:sp>
          <p:nvSpPr>
            <p:cNvPr id="6145" name="Google Shape;6145;p7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4"/>
          <p:cNvGrpSpPr/>
          <p:nvPr/>
        </p:nvGrpSpPr>
        <p:grpSpPr>
          <a:xfrm>
            <a:off x="3505508" y="3801381"/>
            <a:ext cx="368134" cy="371814"/>
            <a:chOff x="-37804925" y="3953450"/>
            <a:chExt cx="315075" cy="318225"/>
          </a:xfrm>
        </p:grpSpPr>
        <p:sp>
          <p:nvSpPr>
            <p:cNvPr id="6148" name="Google Shape;6148;p7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1" name="Google Shape;6151;p74"/>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2" name="Google Shape;6152;p74"/>
          <p:cNvGrpSpPr/>
          <p:nvPr/>
        </p:nvGrpSpPr>
        <p:grpSpPr>
          <a:xfrm>
            <a:off x="4860977" y="1553988"/>
            <a:ext cx="355663" cy="308725"/>
            <a:chOff x="-28462125" y="3199700"/>
            <a:chExt cx="298550" cy="259150"/>
          </a:xfrm>
        </p:grpSpPr>
        <p:sp>
          <p:nvSpPr>
            <p:cNvPr id="6153" name="Google Shape;6153;p7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74"/>
          <p:cNvGrpSpPr/>
          <p:nvPr/>
        </p:nvGrpSpPr>
        <p:grpSpPr>
          <a:xfrm>
            <a:off x="4861930" y="1988678"/>
            <a:ext cx="353757" cy="352833"/>
            <a:chOff x="-28461325" y="3545475"/>
            <a:chExt cx="296950" cy="296175"/>
          </a:xfrm>
        </p:grpSpPr>
        <p:sp>
          <p:nvSpPr>
            <p:cNvPr id="6157" name="Google Shape;6157;p7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74"/>
          <p:cNvGrpSpPr/>
          <p:nvPr/>
        </p:nvGrpSpPr>
        <p:grpSpPr>
          <a:xfrm>
            <a:off x="4858162" y="2438722"/>
            <a:ext cx="361292" cy="352803"/>
            <a:chOff x="-28463700" y="3914875"/>
            <a:chExt cx="303275" cy="296150"/>
          </a:xfrm>
        </p:grpSpPr>
        <p:sp>
          <p:nvSpPr>
            <p:cNvPr id="6164" name="Google Shape;6164;p7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74"/>
          <p:cNvGrpSpPr/>
          <p:nvPr/>
        </p:nvGrpSpPr>
        <p:grpSpPr>
          <a:xfrm>
            <a:off x="7092947" y="1594805"/>
            <a:ext cx="351880" cy="227092"/>
            <a:chOff x="-26573400" y="3224125"/>
            <a:chExt cx="295375" cy="190625"/>
          </a:xfrm>
        </p:grpSpPr>
        <p:sp>
          <p:nvSpPr>
            <p:cNvPr id="6167" name="Google Shape;6167;p7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74"/>
          <p:cNvGrpSpPr/>
          <p:nvPr/>
        </p:nvGrpSpPr>
        <p:grpSpPr>
          <a:xfrm>
            <a:off x="7092947" y="1989140"/>
            <a:ext cx="351880" cy="351910"/>
            <a:chOff x="-26573400" y="3546250"/>
            <a:chExt cx="295375" cy="295400"/>
          </a:xfrm>
        </p:grpSpPr>
        <p:sp>
          <p:nvSpPr>
            <p:cNvPr id="6170" name="Google Shape;6170;p7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74"/>
          <p:cNvGrpSpPr/>
          <p:nvPr/>
        </p:nvGrpSpPr>
        <p:grpSpPr>
          <a:xfrm>
            <a:off x="7081228" y="2439049"/>
            <a:ext cx="375319" cy="352148"/>
            <a:chOff x="-26583625" y="3917025"/>
            <a:chExt cx="315050" cy="295600"/>
          </a:xfrm>
        </p:grpSpPr>
        <p:sp>
          <p:nvSpPr>
            <p:cNvPr id="6176" name="Google Shape;6176;p7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0" name="Google Shape;6180;p74"/>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1" name="Google Shape;6181;p74"/>
          <p:cNvGrpSpPr/>
          <p:nvPr/>
        </p:nvGrpSpPr>
        <p:grpSpPr>
          <a:xfrm>
            <a:off x="5779742" y="3398079"/>
            <a:ext cx="289039" cy="352833"/>
            <a:chOff x="-24694925" y="3518700"/>
            <a:chExt cx="242625" cy="296175"/>
          </a:xfrm>
        </p:grpSpPr>
        <p:sp>
          <p:nvSpPr>
            <p:cNvPr id="6182" name="Google Shape;6182;p7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74"/>
          <p:cNvGrpSpPr/>
          <p:nvPr/>
        </p:nvGrpSpPr>
        <p:grpSpPr>
          <a:xfrm>
            <a:off x="5779280" y="3848107"/>
            <a:ext cx="289962" cy="352833"/>
            <a:chOff x="-24709100" y="3888875"/>
            <a:chExt cx="243400" cy="296175"/>
          </a:xfrm>
        </p:grpSpPr>
        <p:sp>
          <p:nvSpPr>
            <p:cNvPr id="6187" name="Google Shape;6187;p7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74"/>
          <p:cNvGrpSpPr/>
          <p:nvPr/>
        </p:nvGrpSpPr>
        <p:grpSpPr>
          <a:xfrm>
            <a:off x="7979280" y="2920770"/>
            <a:ext cx="356556" cy="349557"/>
            <a:chOff x="-22863675" y="3131775"/>
            <a:chExt cx="299300" cy="293425"/>
          </a:xfrm>
        </p:grpSpPr>
        <p:sp>
          <p:nvSpPr>
            <p:cNvPr id="6191" name="Google Shape;6191;p7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74"/>
          <p:cNvGrpSpPr/>
          <p:nvPr/>
        </p:nvGrpSpPr>
        <p:grpSpPr>
          <a:xfrm>
            <a:off x="5322144" y="1531949"/>
            <a:ext cx="310602" cy="352803"/>
            <a:chOff x="-28069875" y="3175300"/>
            <a:chExt cx="260725" cy="296150"/>
          </a:xfrm>
        </p:grpSpPr>
        <p:sp>
          <p:nvSpPr>
            <p:cNvPr id="6195" name="Google Shape;6195;p7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4" name="Google Shape;6204;p74"/>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5" name="Google Shape;6205;p74"/>
          <p:cNvGrpSpPr/>
          <p:nvPr/>
        </p:nvGrpSpPr>
        <p:grpSpPr>
          <a:xfrm>
            <a:off x="5363423" y="2439183"/>
            <a:ext cx="228045" cy="351880"/>
            <a:chOff x="-28032075" y="3916450"/>
            <a:chExt cx="191425" cy="295375"/>
          </a:xfrm>
        </p:grpSpPr>
        <p:sp>
          <p:nvSpPr>
            <p:cNvPr id="6206" name="Google Shape;6206;p7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74"/>
          <p:cNvGrpSpPr/>
          <p:nvPr/>
        </p:nvGrpSpPr>
        <p:grpSpPr>
          <a:xfrm>
            <a:off x="7528769" y="1531934"/>
            <a:ext cx="352833" cy="352833"/>
            <a:chOff x="-26201650" y="3176075"/>
            <a:chExt cx="296175" cy="296175"/>
          </a:xfrm>
        </p:grpSpPr>
        <p:sp>
          <p:nvSpPr>
            <p:cNvPr id="6210" name="Google Shape;6210;p7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74"/>
          <p:cNvGrpSpPr/>
          <p:nvPr/>
        </p:nvGrpSpPr>
        <p:grpSpPr>
          <a:xfrm>
            <a:off x="7528293" y="1989155"/>
            <a:ext cx="353786" cy="351880"/>
            <a:chOff x="-26204800" y="3547050"/>
            <a:chExt cx="296975" cy="295375"/>
          </a:xfrm>
        </p:grpSpPr>
        <p:sp>
          <p:nvSpPr>
            <p:cNvPr id="6213" name="Google Shape;6213;p7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5" name="Google Shape;6215;p74"/>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6" name="Google Shape;6216;p74"/>
          <p:cNvGrpSpPr/>
          <p:nvPr/>
        </p:nvGrpSpPr>
        <p:grpSpPr>
          <a:xfrm>
            <a:off x="6199548" y="2919133"/>
            <a:ext cx="345328" cy="352833"/>
            <a:chOff x="-24353875" y="3147725"/>
            <a:chExt cx="289875" cy="296175"/>
          </a:xfrm>
        </p:grpSpPr>
        <p:sp>
          <p:nvSpPr>
            <p:cNvPr id="6217" name="Google Shape;6217;p7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74"/>
          <p:cNvGrpSpPr/>
          <p:nvPr/>
        </p:nvGrpSpPr>
        <p:grpSpPr>
          <a:xfrm>
            <a:off x="6207530" y="3398540"/>
            <a:ext cx="329365" cy="351910"/>
            <a:chOff x="-24344425" y="3519475"/>
            <a:chExt cx="276475" cy="295400"/>
          </a:xfrm>
        </p:grpSpPr>
        <p:sp>
          <p:nvSpPr>
            <p:cNvPr id="6220" name="Google Shape;6220;p7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74"/>
          <p:cNvGrpSpPr/>
          <p:nvPr/>
        </p:nvGrpSpPr>
        <p:grpSpPr>
          <a:xfrm>
            <a:off x="6197210" y="3850460"/>
            <a:ext cx="350004" cy="348128"/>
            <a:chOff x="-24353075" y="3891250"/>
            <a:chExt cx="293800" cy="292225"/>
          </a:xfrm>
        </p:grpSpPr>
        <p:sp>
          <p:nvSpPr>
            <p:cNvPr id="6223" name="Google Shape;6223;p7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6225;p74"/>
          <p:cNvGrpSpPr/>
          <p:nvPr/>
        </p:nvGrpSpPr>
        <p:grpSpPr>
          <a:xfrm>
            <a:off x="7980681" y="3398763"/>
            <a:ext cx="353757" cy="351463"/>
            <a:chOff x="-22845575" y="3504075"/>
            <a:chExt cx="296950" cy="295025"/>
          </a:xfrm>
        </p:grpSpPr>
        <p:sp>
          <p:nvSpPr>
            <p:cNvPr id="6226" name="Google Shape;6226;p7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74"/>
          <p:cNvGrpSpPr/>
          <p:nvPr/>
        </p:nvGrpSpPr>
        <p:grpSpPr>
          <a:xfrm>
            <a:off x="5773862" y="1532411"/>
            <a:ext cx="299344" cy="351880"/>
            <a:chOff x="-27691025" y="3175300"/>
            <a:chExt cx="251275" cy="295375"/>
          </a:xfrm>
        </p:grpSpPr>
        <p:sp>
          <p:nvSpPr>
            <p:cNvPr id="6229" name="Google Shape;6229;p7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74"/>
          <p:cNvGrpSpPr/>
          <p:nvPr/>
        </p:nvGrpSpPr>
        <p:grpSpPr>
          <a:xfrm>
            <a:off x="5746179" y="2051087"/>
            <a:ext cx="354710" cy="228015"/>
            <a:chOff x="-27721750" y="3598250"/>
            <a:chExt cx="297750" cy="191400"/>
          </a:xfrm>
        </p:grpSpPr>
        <p:sp>
          <p:nvSpPr>
            <p:cNvPr id="6234" name="Google Shape;6234;p7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74"/>
          <p:cNvGrpSpPr/>
          <p:nvPr/>
        </p:nvGrpSpPr>
        <p:grpSpPr>
          <a:xfrm>
            <a:off x="5747579" y="2444633"/>
            <a:ext cx="351910" cy="340980"/>
            <a:chOff x="-27719400" y="3925600"/>
            <a:chExt cx="295400" cy="286225"/>
          </a:xfrm>
        </p:grpSpPr>
        <p:sp>
          <p:nvSpPr>
            <p:cNvPr id="6237" name="Google Shape;6237;p7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74"/>
          <p:cNvGrpSpPr/>
          <p:nvPr/>
        </p:nvGrpSpPr>
        <p:grpSpPr>
          <a:xfrm>
            <a:off x="7968851" y="1531473"/>
            <a:ext cx="353757" cy="353757"/>
            <a:chOff x="-25834600" y="3176875"/>
            <a:chExt cx="296950" cy="296950"/>
          </a:xfrm>
        </p:grpSpPr>
        <p:sp>
          <p:nvSpPr>
            <p:cNvPr id="6240" name="Google Shape;6240;p7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74"/>
          <p:cNvGrpSpPr/>
          <p:nvPr/>
        </p:nvGrpSpPr>
        <p:grpSpPr>
          <a:xfrm>
            <a:off x="7968851" y="1999474"/>
            <a:ext cx="353757" cy="331241"/>
            <a:chOff x="-25834600" y="3564375"/>
            <a:chExt cx="296950" cy="278050"/>
          </a:xfrm>
        </p:grpSpPr>
        <p:sp>
          <p:nvSpPr>
            <p:cNvPr id="6246" name="Google Shape;6246;p7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74"/>
          <p:cNvGrpSpPr/>
          <p:nvPr/>
        </p:nvGrpSpPr>
        <p:grpSpPr>
          <a:xfrm>
            <a:off x="7966974" y="2438826"/>
            <a:ext cx="357509" cy="352595"/>
            <a:chOff x="-25834600" y="3915850"/>
            <a:chExt cx="300100" cy="295975"/>
          </a:xfrm>
        </p:grpSpPr>
        <p:sp>
          <p:nvSpPr>
            <p:cNvPr id="6255" name="Google Shape;6255;p7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74"/>
          <p:cNvGrpSpPr/>
          <p:nvPr/>
        </p:nvGrpSpPr>
        <p:grpSpPr>
          <a:xfrm>
            <a:off x="6702402" y="2920056"/>
            <a:ext cx="228968" cy="350987"/>
            <a:chOff x="-23930925" y="3149300"/>
            <a:chExt cx="192200" cy="294625"/>
          </a:xfrm>
        </p:grpSpPr>
        <p:sp>
          <p:nvSpPr>
            <p:cNvPr id="6259" name="Google Shape;6259;p7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74"/>
          <p:cNvGrpSpPr/>
          <p:nvPr/>
        </p:nvGrpSpPr>
        <p:grpSpPr>
          <a:xfrm>
            <a:off x="6659232" y="3398540"/>
            <a:ext cx="315307" cy="351910"/>
            <a:chOff x="-23962425" y="3519475"/>
            <a:chExt cx="264675" cy="295400"/>
          </a:xfrm>
        </p:grpSpPr>
        <p:sp>
          <p:nvSpPr>
            <p:cNvPr id="6264" name="Google Shape;6264;p7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6" name="Google Shape;6266;p74"/>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7" name="Google Shape;6267;p74"/>
          <p:cNvGrpSpPr/>
          <p:nvPr/>
        </p:nvGrpSpPr>
        <p:grpSpPr>
          <a:xfrm>
            <a:off x="8037908" y="3848584"/>
            <a:ext cx="239302" cy="351880"/>
            <a:chOff x="-22788075" y="3904625"/>
            <a:chExt cx="200875" cy="295375"/>
          </a:xfrm>
        </p:grpSpPr>
        <p:sp>
          <p:nvSpPr>
            <p:cNvPr id="6268" name="Google Shape;6268;p7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74"/>
          <p:cNvGrpSpPr/>
          <p:nvPr/>
        </p:nvGrpSpPr>
        <p:grpSpPr>
          <a:xfrm>
            <a:off x="6193206" y="1531949"/>
            <a:ext cx="354710" cy="352803"/>
            <a:chOff x="-27351575" y="3175300"/>
            <a:chExt cx="297750" cy="296150"/>
          </a:xfrm>
        </p:grpSpPr>
        <p:sp>
          <p:nvSpPr>
            <p:cNvPr id="6273" name="Google Shape;6273;p7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74"/>
          <p:cNvGrpSpPr/>
          <p:nvPr/>
        </p:nvGrpSpPr>
        <p:grpSpPr>
          <a:xfrm>
            <a:off x="6235914" y="1988559"/>
            <a:ext cx="269293" cy="353072"/>
            <a:chOff x="-27313750" y="3545275"/>
            <a:chExt cx="226050" cy="296375"/>
          </a:xfrm>
        </p:grpSpPr>
        <p:sp>
          <p:nvSpPr>
            <p:cNvPr id="6278" name="Google Shape;6278;p7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74"/>
          <p:cNvGrpSpPr/>
          <p:nvPr/>
        </p:nvGrpSpPr>
        <p:grpSpPr>
          <a:xfrm>
            <a:off x="6193206" y="2436830"/>
            <a:ext cx="354710" cy="356586"/>
            <a:chOff x="-27351575" y="3915650"/>
            <a:chExt cx="297750" cy="299325"/>
          </a:xfrm>
        </p:grpSpPr>
        <p:sp>
          <p:nvSpPr>
            <p:cNvPr id="6282" name="Google Shape;6282;p7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74"/>
          <p:cNvGrpSpPr/>
          <p:nvPr/>
        </p:nvGrpSpPr>
        <p:grpSpPr>
          <a:xfrm>
            <a:off x="4880696" y="2919029"/>
            <a:ext cx="319060" cy="353042"/>
            <a:chOff x="-25445525" y="3175900"/>
            <a:chExt cx="267825" cy="296350"/>
          </a:xfrm>
        </p:grpSpPr>
        <p:sp>
          <p:nvSpPr>
            <p:cNvPr id="6285" name="Google Shape;6285;p7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74"/>
          <p:cNvGrpSpPr/>
          <p:nvPr/>
        </p:nvGrpSpPr>
        <p:grpSpPr>
          <a:xfrm>
            <a:off x="4862410" y="3409352"/>
            <a:ext cx="355633" cy="330288"/>
            <a:chOff x="-25465200" y="3565175"/>
            <a:chExt cx="298525" cy="277250"/>
          </a:xfrm>
        </p:grpSpPr>
        <p:sp>
          <p:nvSpPr>
            <p:cNvPr id="6289" name="Google Shape;6289;p7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74"/>
          <p:cNvGrpSpPr/>
          <p:nvPr/>
        </p:nvGrpSpPr>
        <p:grpSpPr>
          <a:xfrm>
            <a:off x="4861948" y="3848882"/>
            <a:ext cx="356556" cy="351285"/>
            <a:chOff x="-25465200" y="3916150"/>
            <a:chExt cx="299300" cy="294875"/>
          </a:xfrm>
        </p:grpSpPr>
        <p:sp>
          <p:nvSpPr>
            <p:cNvPr id="6292" name="Google Shape;6292;p7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74"/>
          <p:cNvGrpSpPr/>
          <p:nvPr/>
        </p:nvGrpSpPr>
        <p:grpSpPr>
          <a:xfrm>
            <a:off x="7089388" y="2919148"/>
            <a:ext cx="351880" cy="352803"/>
            <a:chOff x="-23615075" y="3148525"/>
            <a:chExt cx="295375" cy="296150"/>
          </a:xfrm>
        </p:grpSpPr>
        <p:sp>
          <p:nvSpPr>
            <p:cNvPr id="6295" name="Google Shape;6295;p7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9" name="Google Shape;6299;p74"/>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0" name="Google Shape;6300;p74"/>
          <p:cNvGrpSpPr/>
          <p:nvPr/>
        </p:nvGrpSpPr>
        <p:grpSpPr>
          <a:xfrm>
            <a:off x="7088911" y="3858427"/>
            <a:ext cx="352833" cy="332194"/>
            <a:chOff x="-23615075" y="3906200"/>
            <a:chExt cx="296175" cy="278850"/>
          </a:xfrm>
        </p:grpSpPr>
        <p:sp>
          <p:nvSpPr>
            <p:cNvPr id="6301" name="Google Shape;6301;p7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4" name="Google Shape;6304;p74"/>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5" name="Google Shape;6305;p74"/>
          <p:cNvGrpSpPr/>
          <p:nvPr/>
        </p:nvGrpSpPr>
        <p:grpSpPr>
          <a:xfrm>
            <a:off x="6637880" y="1532068"/>
            <a:ext cx="353757" cy="352565"/>
            <a:chOff x="-26980600" y="3175500"/>
            <a:chExt cx="296950" cy="295950"/>
          </a:xfrm>
        </p:grpSpPr>
        <p:sp>
          <p:nvSpPr>
            <p:cNvPr id="6306" name="Google Shape;6306;p7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9" name="Google Shape;6309;p74"/>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0" name="Google Shape;6310;p74"/>
          <p:cNvGrpSpPr/>
          <p:nvPr/>
        </p:nvGrpSpPr>
        <p:grpSpPr>
          <a:xfrm>
            <a:off x="6638357" y="2470604"/>
            <a:ext cx="352803" cy="289039"/>
            <a:chOff x="-26981375" y="3951875"/>
            <a:chExt cx="296150" cy="242625"/>
          </a:xfrm>
        </p:grpSpPr>
        <p:sp>
          <p:nvSpPr>
            <p:cNvPr id="6311" name="Google Shape;6311;p7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74"/>
          <p:cNvGrpSpPr/>
          <p:nvPr/>
        </p:nvGrpSpPr>
        <p:grpSpPr>
          <a:xfrm>
            <a:off x="5303399" y="2918195"/>
            <a:ext cx="351910" cy="354710"/>
            <a:chOff x="-25094250" y="3176075"/>
            <a:chExt cx="295400" cy="297750"/>
          </a:xfrm>
        </p:grpSpPr>
        <p:sp>
          <p:nvSpPr>
            <p:cNvPr id="6315" name="Google Shape;6315;p7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8" name="Google Shape;6318;p74"/>
          <p:cNvGrpSpPr/>
          <p:nvPr/>
        </p:nvGrpSpPr>
        <p:grpSpPr>
          <a:xfrm>
            <a:off x="5303399" y="3398556"/>
            <a:ext cx="351910" cy="351880"/>
            <a:chOff x="-25094250" y="3547050"/>
            <a:chExt cx="295400" cy="295375"/>
          </a:xfrm>
        </p:grpSpPr>
        <p:sp>
          <p:nvSpPr>
            <p:cNvPr id="6319" name="Google Shape;6319;p7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4" name="Google Shape;6324;p74"/>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74"/>
          <p:cNvGrpSpPr/>
          <p:nvPr/>
        </p:nvGrpSpPr>
        <p:grpSpPr>
          <a:xfrm>
            <a:off x="7535476" y="2919148"/>
            <a:ext cx="352803" cy="352803"/>
            <a:chOff x="-23245675" y="3148525"/>
            <a:chExt cx="296150" cy="296150"/>
          </a:xfrm>
        </p:grpSpPr>
        <p:sp>
          <p:nvSpPr>
            <p:cNvPr id="6326" name="Google Shape;6326;p7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9" name="Google Shape;6329;p74"/>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0" name="Google Shape;6330;p74"/>
          <p:cNvGrpSpPr/>
          <p:nvPr/>
        </p:nvGrpSpPr>
        <p:grpSpPr>
          <a:xfrm>
            <a:off x="7535938" y="3848122"/>
            <a:ext cx="351880" cy="352803"/>
            <a:chOff x="-23244900" y="3888100"/>
            <a:chExt cx="295375" cy="296150"/>
          </a:xfrm>
        </p:grpSpPr>
        <p:sp>
          <p:nvSpPr>
            <p:cNvPr id="6331" name="Google Shape;6331;p7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2" name="Google Shape;6342;p74"/>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46"/>
        <p:cNvGrpSpPr/>
        <p:nvPr/>
      </p:nvGrpSpPr>
      <p:grpSpPr>
        <a:xfrm>
          <a:off x="0" y="0"/>
          <a:ext cx="0" cy="0"/>
          <a:chOff x="0" y="0"/>
          <a:chExt cx="0" cy="0"/>
        </a:xfrm>
      </p:grpSpPr>
      <p:sp>
        <p:nvSpPr>
          <p:cNvPr id="6347" name="Google Shape;6347;p75"/>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48" name="Google Shape;6348;p75"/>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349" name="Google Shape;6349;p75"/>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0" name="Google Shape;6350;p75"/>
          <p:cNvGrpSpPr/>
          <p:nvPr/>
        </p:nvGrpSpPr>
        <p:grpSpPr>
          <a:xfrm>
            <a:off x="850004" y="1975418"/>
            <a:ext cx="367261" cy="367261"/>
            <a:chOff x="-65145700" y="3727425"/>
            <a:chExt cx="317425" cy="317425"/>
          </a:xfrm>
        </p:grpSpPr>
        <p:sp>
          <p:nvSpPr>
            <p:cNvPr id="6351" name="Google Shape;6351;p7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3" name="Google Shape;6353;p75"/>
          <p:cNvGrpSpPr/>
          <p:nvPr/>
        </p:nvGrpSpPr>
        <p:grpSpPr>
          <a:xfrm>
            <a:off x="853201" y="2404333"/>
            <a:ext cx="360868" cy="367261"/>
            <a:chOff x="-65144125" y="4094450"/>
            <a:chExt cx="311900" cy="317425"/>
          </a:xfrm>
        </p:grpSpPr>
        <p:sp>
          <p:nvSpPr>
            <p:cNvPr id="6354" name="Google Shape;6354;p7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7" name="Google Shape;6357;p75"/>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8" name="Google Shape;6358;p75"/>
          <p:cNvGrpSpPr/>
          <p:nvPr/>
        </p:nvGrpSpPr>
        <p:grpSpPr>
          <a:xfrm>
            <a:off x="3056770" y="1975028"/>
            <a:ext cx="370645" cy="368042"/>
            <a:chOff x="-63250675" y="3744075"/>
            <a:chExt cx="320350" cy="318100"/>
          </a:xfrm>
        </p:grpSpPr>
        <p:sp>
          <p:nvSpPr>
            <p:cNvPr id="6359" name="Google Shape;6359;p7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75"/>
          <p:cNvGrpSpPr/>
          <p:nvPr/>
        </p:nvGrpSpPr>
        <p:grpSpPr>
          <a:xfrm>
            <a:off x="3058462" y="2404333"/>
            <a:ext cx="367261" cy="367261"/>
            <a:chOff x="-63250675" y="4110200"/>
            <a:chExt cx="317425" cy="317425"/>
          </a:xfrm>
        </p:grpSpPr>
        <p:sp>
          <p:nvSpPr>
            <p:cNvPr id="6363" name="Google Shape;6363;p7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75"/>
          <p:cNvGrpSpPr/>
          <p:nvPr/>
        </p:nvGrpSpPr>
        <p:grpSpPr>
          <a:xfrm>
            <a:off x="1737509" y="2901428"/>
            <a:ext cx="359075" cy="358844"/>
            <a:chOff x="-61351725" y="3372400"/>
            <a:chExt cx="310350" cy="310150"/>
          </a:xfrm>
        </p:grpSpPr>
        <p:sp>
          <p:nvSpPr>
            <p:cNvPr id="6373" name="Google Shape;6373;p7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75"/>
          <p:cNvGrpSpPr/>
          <p:nvPr/>
        </p:nvGrpSpPr>
        <p:grpSpPr>
          <a:xfrm>
            <a:off x="1733864" y="3364484"/>
            <a:ext cx="366364" cy="333534"/>
            <a:chOff x="-61354875" y="3751050"/>
            <a:chExt cx="316650" cy="288275"/>
          </a:xfrm>
        </p:grpSpPr>
        <p:sp>
          <p:nvSpPr>
            <p:cNvPr id="6377" name="Google Shape;6377;p7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5"/>
          <p:cNvGrpSpPr/>
          <p:nvPr/>
        </p:nvGrpSpPr>
        <p:grpSpPr>
          <a:xfrm>
            <a:off x="1733864" y="3806124"/>
            <a:ext cx="366364" cy="367290"/>
            <a:chOff x="-61354875" y="4101525"/>
            <a:chExt cx="316650" cy="317450"/>
          </a:xfrm>
        </p:grpSpPr>
        <p:sp>
          <p:nvSpPr>
            <p:cNvPr id="6381" name="Google Shape;6381;p7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75"/>
          <p:cNvGrpSpPr/>
          <p:nvPr/>
        </p:nvGrpSpPr>
        <p:grpSpPr>
          <a:xfrm>
            <a:off x="3950299" y="2898000"/>
            <a:ext cx="368157" cy="365699"/>
            <a:chOff x="-59470075" y="3308975"/>
            <a:chExt cx="318200" cy="316075"/>
          </a:xfrm>
        </p:grpSpPr>
        <p:sp>
          <p:nvSpPr>
            <p:cNvPr id="6384" name="Google Shape;6384;p7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75"/>
          <p:cNvGrpSpPr/>
          <p:nvPr/>
        </p:nvGrpSpPr>
        <p:grpSpPr>
          <a:xfrm>
            <a:off x="1295729" y="1533705"/>
            <a:ext cx="367261" cy="364686"/>
            <a:chOff x="-64781025" y="3361050"/>
            <a:chExt cx="317425" cy="315200"/>
          </a:xfrm>
        </p:grpSpPr>
        <p:sp>
          <p:nvSpPr>
            <p:cNvPr id="6394" name="Google Shape;6394;p7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8" name="Google Shape;6398;p75"/>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5"/>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5"/>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1" name="Google Shape;6401;p75"/>
          <p:cNvGrpSpPr/>
          <p:nvPr/>
        </p:nvGrpSpPr>
        <p:grpSpPr>
          <a:xfrm>
            <a:off x="3500129" y="1975144"/>
            <a:ext cx="382765" cy="367810"/>
            <a:chOff x="-62890750" y="3747425"/>
            <a:chExt cx="330825" cy="317900"/>
          </a:xfrm>
        </p:grpSpPr>
        <p:sp>
          <p:nvSpPr>
            <p:cNvPr id="6402" name="Google Shape;6402;p7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75"/>
          <p:cNvGrpSpPr/>
          <p:nvPr/>
        </p:nvGrpSpPr>
        <p:grpSpPr>
          <a:xfrm>
            <a:off x="3507881" y="2404781"/>
            <a:ext cx="367261" cy="366364"/>
            <a:chOff x="-62884425" y="4111775"/>
            <a:chExt cx="317425" cy="316650"/>
          </a:xfrm>
        </p:grpSpPr>
        <p:sp>
          <p:nvSpPr>
            <p:cNvPr id="6417" name="Google Shape;6417;p7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75"/>
          <p:cNvGrpSpPr/>
          <p:nvPr/>
        </p:nvGrpSpPr>
        <p:grpSpPr>
          <a:xfrm>
            <a:off x="2180515" y="2900850"/>
            <a:ext cx="365438" cy="360001"/>
            <a:chOff x="-60991775" y="3376900"/>
            <a:chExt cx="315850" cy="311150"/>
          </a:xfrm>
        </p:grpSpPr>
        <p:sp>
          <p:nvSpPr>
            <p:cNvPr id="6420" name="Google Shape;6420;p7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75"/>
          <p:cNvGrpSpPr/>
          <p:nvPr/>
        </p:nvGrpSpPr>
        <p:grpSpPr>
          <a:xfrm>
            <a:off x="2180052" y="3351714"/>
            <a:ext cx="366364" cy="359075"/>
            <a:chOff x="-60988625" y="3740800"/>
            <a:chExt cx="316650" cy="310350"/>
          </a:xfrm>
        </p:grpSpPr>
        <p:sp>
          <p:nvSpPr>
            <p:cNvPr id="6424" name="Google Shape;6424;p7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75"/>
          <p:cNvGrpSpPr/>
          <p:nvPr/>
        </p:nvGrpSpPr>
        <p:grpSpPr>
          <a:xfrm>
            <a:off x="2180052" y="3807165"/>
            <a:ext cx="366364" cy="365207"/>
            <a:chOff x="-60987850" y="4100950"/>
            <a:chExt cx="316650" cy="315650"/>
          </a:xfrm>
        </p:grpSpPr>
        <p:sp>
          <p:nvSpPr>
            <p:cNvPr id="6428" name="Google Shape;6428;p7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75"/>
          <p:cNvGrpSpPr/>
          <p:nvPr/>
        </p:nvGrpSpPr>
        <p:grpSpPr>
          <a:xfrm>
            <a:off x="3949836" y="3352625"/>
            <a:ext cx="369083" cy="357253"/>
            <a:chOff x="-59447250" y="3706150"/>
            <a:chExt cx="319000" cy="308775"/>
          </a:xfrm>
        </p:grpSpPr>
        <p:sp>
          <p:nvSpPr>
            <p:cNvPr id="6434" name="Google Shape;6434;p7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75"/>
          <p:cNvGrpSpPr/>
          <p:nvPr/>
        </p:nvGrpSpPr>
        <p:grpSpPr>
          <a:xfrm>
            <a:off x="1738564" y="1533936"/>
            <a:ext cx="368186" cy="364224"/>
            <a:chOff x="-64406125" y="3362225"/>
            <a:chExt cx="318225" cy="314800"/>
          </a:xfrm>
        </p:grpSpPr>
        <p:sp>
          <p:nvSpPr>
            <p:cNvPr id="6439" name="Google Shape;6439;p7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1" name="Google Shape;6441;p75"/>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2" name="Google Shape;6442;p75"/>
          <p:cNvGrpSpPr/>
          <p:nvPr/>
        </p:nvGrpSpPr>
        <p:grpSpPr>
          <a:xfrm>
            <a:off x="1739027" y="2404781"/>
            <a:ext cx="367261" cy="366364"/>
            <a:chOff x="-64410850" y="4094450"/>
            <a:chExt cx="317425" cy="316650"/>
          </a:xfrm>
        </p:grpSpPr>
        <p:sp>
          <p:nvSpPr>
            <p:cNvPr id="6443" name="Google Shape;6443;p7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6" name="Google Shape;6446;p75"/>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7" name="Google Shape;6447;p75"/>
          <p:cNvGrpSpPr/>
          <p:nvPr/>
        </p:nvGrpSpPr>
        <p:grpSpPr>
          <a:xfrm>
            <a:off x="3960575" y="1974854"/>
            <a:ext cx="365467" cy="368389"/>
            <a:chOff x="-62516625" y="3743175"/>
            <a:chExt cx="315875" cy="318400"/>
          </a:xfrm>
        </p:grpSpPr>
        <p:sp>
          <p:nvSpPr>
            <p:cNvPr id="6448" name="Google Shape;6448;p7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75"/>
          <p:cNvGrpSpPr/>
          <p:nvPr/>
        </p:nvGrpSpPr>
        <p:grpSpPr>
          <a:xfrm>
            <a:off x="3967415" y="2424826"/>
            <a:ext cx="351786" cy="326274"/>
            <a:chOff x="-62511900" y="4129100"/>
            <a:chExt cx="304050" cy="282000"/>
          </a:xfrm>
        </p:grpSpPr>
        <p:sp>
          <p:nvSpPr>
            <p:cNvPr id="6451" name="Google Shape;6451;p7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75"/>
          <p:cNvGrpSpPr/>
          <p:nvPr/>
        </p:nvGrpSpPr>
        <p:grpSpPr>
          <a:xfrm>
            <a:off x="2645537" y="2897220"/>
            <a:ext cx="310770" cy="367261"/>
            <a:chOff x="-60597975" y="3367475"/>
            <a:chExt cx="268600" cy="317425"/>
          </a:xfrm>
        </p:grpSpPr>
        <p:sp>
          <p:nvSpPr>
            <p:cNvPr id="6457" name="Google Shape;6457;p7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2" name="Google Shape;6462;p75"/>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3" name="Google Shape;6463;p75"/>
          <p:cNvGrpSpPr/>
          <p:nvPr/>
        </p:nvGrpSpPr>
        <p:grpSpPr>
          <a:xfrm>
            <a:off x="2617740" y="3858536"/>
            <a:ext cx="366364" cy="262465"/>
            <a:chOff x="-60621600" y="4145650"/>
            <a:chExt cx="316650" cy="226850"/>
          </a:xfrm>
        </p:grpSpPr>
        <p:sp>
          <p:nvSpPr>
            <p:cNvPr id="6464" name="Google Shape;6464;p7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75"/>
          <p:cNvGrpSpPr/>
          <p:nvPr/>
        </p:nvGrpSpPr>
        <p:grpSpPr>
          <a:xfrm>
            <a:off x="3954392" y="3807035"/>
            <a:ext cx="359972" cy="365467"/>
            <a:chOff x="-59400775" y="4084200"/>
            <a:chExt cx="311125" cy="315875"/>
          </a:xfrm>
        </p:grpSpPr>
        <p:sp>
          <p:nvSpPr>
            <p:cNvPr id="6468" name="Google Shape;6468;p7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75"/>
          <p:cNvGrpSpPr/>
          <p:nvPr/>
        </p:nvGrpSpPr>
        <p:grpSpPr>
          <a:xfrm>
            <a:off x="2178486" y="1532866"/>
            <a:ext cx="365438" cy="366364"/>
            <a:chOff x="-64044600" y="3360375"/>
            <a:chExt cx="315850" cy="316650"/>
          </a:xfrm>
        </p:grpSpPr>
        <p:sp>
          <p:nvSpPr>
            <p:cNvPr id="6475" name="Google Shape;6475;p7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75"/>
          <p:cNvGrpSpPr/>
          <p:nvPr/>
        </p:nvGrpSpPr>
        <p:grpSpPr>
          <a:xfrm>
            <a:off x="2204909" y="1975418"/>
            <a:ext cx="312592" cy="367261"/>
            <a:chOff x="-64022550" y="3727425"/>
            <a:chExt cx="270175" cy="317425"/>
          </a:xfrm>
        </p:grpSpPr>
        <p:sp>
          <p:nvSpPr>
            <p:cNvPr id="6479" name="Google Shape;6479;p7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75"/>
          <p:cNvGrpSpPr/>
          <p:nvPr/>
        </p:nvGrpSpPr>
        <p:grpSpPr>
          <a:xfrm>
            <a:off x="2229047" y="2404318"/>
            <a:ext cx="264317" cy="367290"/>
            <a:chOff x="-64001300" y="4093650"/>
            <a:chExt cx="228450" cy="317450"/>
          </a:xfrm>
        </p:grpSpPr>
        <p:sp>
          <p:nvSpPr>
            <p:cNvPr id="6483" name="Google Shape;6483;p7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75"/>
          <p:cNvGrpSpPr/>
          <p:nvPr/>
        </p:nvGrpSpPr>
        <p:grpSpPr>
          <a:xfrm>
            <a:off x="848051" y="2897610"/>
            <a:ext cx="359972" cy="366480"/>
            <a:chOff x="-62148800" y="3377700"/>
            <a:chExt cx="311125" cy="316750"/>
          </a:xfrm>
        </p:grpSpPr>
        <p:sp>
          <p:nvSpPr>
            <p:cNvPr id="6488" name="Google Shape;6488;p7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75"/>
          <p:cNvGrpSpPr/>
          <p:nvPr/>
        </p:nvGrpSpPr>
        <p:grpSpPr>
          <a:xfrm>
            <a:off x="843958" y="3347607"/>
            <a:ext cx="368157" cy="367290"/>
            <a:chOff x="-62154300" y="3743950"/>
            <a:chExt cx="318200" cy="317450"/>
          </a:xfrm>
        </p:grpSpPr>
        <p:sp>
          <p:nvSpPr>
            <p:cNvPr id="6491" name="Google Shape;6491;p7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75"/>
          <p:cNvGrpSpPr/>
          <p:nvPr/>
        </p:nvGrpSpPr>
        <p:grpSpPr>
          <a:xfrm>
            <a:off x="843944" y="3806587"/>
            <a:ext cx="368186" cy="366364"/>
            <a:chOff x="-62151950" y="4111775"/>
            <a:chExt cx="318225" cy="316650"/>
          </a:xfrm>
        </p:grpSpPr>
        <p:sp>
          <p:nvSpPr>
            <p:cNvPr id="6494" name="Google Shape;6494;p7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75"/>
          <p:cNvGrpSpPr/>
          <p:nvPr/>
        </p:nvGrpSpPr>
        <p:grpSpPr>
          <a:xfrm>
            <a:off x="3062568" y="2897133"/>
            <a:ext cx="368157" cy="367434"/>
            <a:chOff x="-60254550" y="3367325"/>
            <a:chExt cx="318200" cy="317575"/>
          </a:xfrm>
        </p:grpSpPr>
        <p:sp>
          <p:nvSpPr>
            <p:cNvPr id="6499" name="Google Shape;6499;p7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75"/>
          <p:cNvGrpSpPr/>
          <p:nvPr/>
        </p:nvGrpSpPr>
        <p:grpSpPr>
          <a:xfrm>
            <a:off x="3063465" y="3348127"/>
            <a:ext cx="366364" cy="366248"/>
            <a:chOff x="-60255350" y="3733825"/>
            <a:chExt cx="316650" cy="316550"/>
          </a:xfrm>
        </p:grpSpPr>
        <p:sp>
          <p:nvSpPr>
            <p:cNvPr id="6504" name="Google Shape;6504;p7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75"/>
          <p:cNvGrpSpPr/>
          <p:nvPr/>
        </p:nvGrpSpPr>
        <p:grpSpPr>
          <a:xfrm>
            <a:off x="3091262" y="3807035"/>
            <a:ext cx="310770" cy="365467"/>
            <a:chOff x="-60232500" y="4101525"/>
            <a:chExt cx="268600" cy="315875"/>
          </a:xfrm>
        </p:grpSpPr>
        <p:sp>
          <p:nvSpPr>
            <p:cNvPr id="6512" name="Google Shape;6512;p7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4" name="Google Shape;6514;p75"/>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5" name="Google Shape;6515;p75"/>
          <p:cNvGrpSpPr/>
          <p:nvPr/>
        </p:nvGrpSpPr>
        <p:grpSpPr>
          <a:xfrm>
            <a:off x="2624262" y="1532866"/>
            <a:ext cx="368186" cy="366364"/>
            <a:chOff x="-63679950" y="3360375"/>
            <a:chExt cx="318225" cy="316650"/>
          </a:xfrm>
        </p:grpSpPr>
        <p:sp>
          <p:nvSpPr>
            <p:cNvPr id="6516" name="Google Shape;6516;p7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0" name="Google Shape;6520;p75"/>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1" name="Google Shape;6521;p75"/>
          <p:cNvGrpSpPr/>
          <p:nvPr/>
        </p:nvGrpSpPr>
        <p:grpSpPr>
          <a:xfrm>
            <a:off x="2622889" y="2404203"/>
            <a:ext cx="370934" cy="367521"/>
            <a:chOff x="-63679950" y="4093450"/>
            <a:chExt cx="320600" cy="317650"/>
          </a:xfrm>
        </p:grpSpPr>
        <p:sp>
          <p:nvSpPr>
            <p:cNvPr id="6522" name="Google Shape;6522;p7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75"/>
          <p:cNvGrpSpPr/>
          <p:nvPr/>
        </p:nvGrpSpPr>
        <p:grpSpPr>
          <a:xfrm>
            <a:off x="1283006" y="2897205"/>
            <a:ext cx="366364" cy="367290"/>
            <a:chOff x="-61784125" y="3377700"/>
            <a:chExt cx="316650" cy="317450"/>
          </a:xfrm>
        </p:grpSpPr>
        <p:sp>
          <p:nvSpPr>
            <p:cNvPr id="6526" name="Google Shape;6526;p7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75"/>
          <p:cNvGrpSpPr/>
          <p:nvPr/>
        </p:nvGrpSpPr>
        <p:grpSpPr>
          <a:xfrm>
            <a:off x="1283006" y="3347607"/>
            <a:ext cx="366364" cy="367290"/>
            <a:chOff x="-61783350" y="3743950"/>
            <a:chExt cx="316650" cy="317450"/>
          </a:xfrm>
        </p:grpSpPr>
        <p:sp>
          <p:nvSpPr>
            <p:cNvPr id="6534" name="Google Shape;6534;p7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6" name="Google Shape;6536;p75"/>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5"/>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5"/>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9" name="Google Shape;6539;p75"/>
          <p:cNvGrpSpPr/>
          <p:nvPr/>
        </p:nvGrpSpPr>
        <p:grpSpPr>
          <a:xfrm>
            <a:off x="3504430" y="3807440"/>
            <a:ext cx="369112" cy="364657"/>
            <a:chOff x="-59869425" y="4102225"/>
            <a:chExt cx="319025" cy="315175"/>
          </a:xfrm>
        </p:grpSpPr>
        <p:sp>
          <p:nvSpPr>
            <p:cNvPr id="6540" name="Google Shape;6540;p7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75"/>
          <p:cNvGrpSpPr/>
          <p:nvPr/>
        </p:nvGrpSpPr>
        <p:grpSpPr>
          <a:xfrm>
            <a:off x="2623233" y="4276262"/>
            <a:ext cx="366364" cy="365467"/>
            <a:chOff x="-59029025" y="3711650"/>
            <a:chExt cx="316650" cy="315875"/>
          </a:xfrm>
        </p:grpSpPr>
        <p:sp>
          <p:nvSpPr>
            <p:cNvPr id="6545" name="Google Shape;6545;p7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5"/>
          <p:cNvGrpSpPr/>
          <p:nvPr/>
        </p:nvGrpSpPr>
        <p:grpSpPr>
          <a:xfrm>
            <a:off x="4859311" y="1532317"/>
            <a:ext cx="351940" cy="348188"/>
            <a:chOff x="581525" y="3254850"/>
            <a:chExt cx="297750" cy="294575"/>
          </a:xfrm>
        </p:grpSpPr>
        <p:sp>
          <p:nvSpPr>
            <p:cNvPr id="6553" name="Google Shape;6553;p7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75"/>
          <p:cNvGrpSpPr/>
          <p:nvPr/>
        </p:nvGrpSpPr>
        <p:grpSpPr>
          <a:xfrm>
            <a:off x="4858380" y="1971253"/>
            <a:ext cx="353802" cy="351497"/>
            <a:chOff x="580725" y="3617925"/>
            <a:chExt cx="299325" cy="297375"/>
          </a:xfrm>
        </p:grpSpPr>
        <p:sp>
          <p:nvSpPr>
            <p:cNvPr id="6557" name="Google Shape;6557;p7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2" name="Google Shape;6562;p75"/>
          <p:cNvGrpSpPr/>
          <p:nvPr/>
        </p:nvGrpSpPr>
        <p:grpSpPr>
          <a:xfrm>
            <a:off x="4860242" y="2418443"/>
            <a:ext cx="350079" cy="350079"/>
            <a:chOff x="583100" y="3982600"/>
            <a:chExt cx="296175" cy="296175"/>
          </a:xfrm>
        </p:grpSpPr>
        <p:sp>
          <p:nvSpPr>
            <p:cNvPr id="6563" name="Google Shape;6563;p7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75"/>
          <p:cNvGrpSpPr/>
          <p:nvPr/>
        </p:nvGrpSpPr>
        <p:grpSpPr>
          <a:xfrm>
            <a:off x="7092856" y="1532067"/>
            <a:ext cx="307231" cy="348690"/>
            <a:chOff x="2423775" y="3226875"/>
            <a:chExt cx="259925" cy="295000"/>
          </a:xfrm>
        </p:grpSpPr>
        <p:sp>
          <p:nvSpPr>
            <p:cNvPr id="6571" name="Google Shape;6571;p7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75"/>
          <p:cNvGrpSpPr/>
          <p:nvPr/>
        </p:nvGrpSpPr>
        <p:grpSpPr>
          <a:xfrm>
            <a:off x="7070043" y="1973352"/>
            <a:ext cx="352857" cy="347301"/>
            <a:chOff x="2404875" y="3592725"/>
            <a:chExt cx="298525" cy="293825"/>
          </a:xfrm>
        </p:grpSpPr>
        <p:sp>
          <p:nvSpPr>
            <p:cNvPr id="6575" name="Google Shape;6575;p7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75"/>
          <p:cNvGrpSpPr/>
          <p:nvPr/>
        </p:nvGrpSpPr>
        <p:grpSpPr>
          <a:xfrm>
            <a:off x="7070974" y="2418917"/>
            <a:ext cx="350995" cy="349133"/>
            <a:chOff x="2404875" y="3955825"/>
            <a:chExt cx="296950" cy="295375"/>
          </a:xfrm>
        </p:grpSpPr>
        <p:sp>
          <p:nvSpPr>
            <p:cNvPr id="6579" name="Google Shape;6579;p7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75"/>
          <p:cNvGrpSpPr/>
          <p:nvPr/>
        </p:nvGrpSpPr>
        <p:grpSpPr>
          <a:xfrm>
            <a:off x="5764954" y="2883111"/>
            <a:ext cx="349163" cy="350079"/>
            <a:chOff x="4263650" y="3235150"/>
            <a:chExt cx="295400" cy="296175"/>
          </a:xfrm>
        </p:grpSpPr>
        <p:sp>
          <p:nvSpPr>
            <p:cNvPr id="6584" name="Google Shape;6584;p7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75"/>
          <p:cNvGrpSpPr/>
          <p:nvPr/>
        </p:nvGrpSpPr>
        <p:grpSpPr>
          <a:xfrm>
            <a:off x="5762634" y="3342272"/>
            <a:ext cx="353802" cy="327739"/>
            <a:chOff x="4266025" y="3609275"/>
            <a:chExt cx="299325" cy="277275"/>
          </a:xfrm>
        </p:grpSpPr>
        <p:sp>
          <p:nvSpPr>
            <p:cNvPr id="6590" name="Google Shape;6590;p7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75"/>
          <p:cNvGrpSpPr/>
          <p:nvPr/>
        </p:nvGrpSpPr>
        <p:grpSpPr>
          <a:xfrm>
            <a:off x="5763092" y="3807659"/>
            <a:ext cx="352886" cy="349133"/>
            <a:chOff x="4263650" y="3963700"/>
            <a:chExt cx="298550" cy="295375"/>
          </a:xfrm>
        </p:grpSpPr>
        <p:sp>
          <p:nvSpPr>
            <p:cNvPr id="6593" name="Google Shape;6593;p7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75"/>
          <p:cNvGrpSpPr/>
          <p:nvPr/>
        </p:nvGrpSpPr>
        <p:grpSpPr>
          <a:xfrm>
            <a:off x="8041429" y="2883111"/>
            <a:ext cx="226264" cy="350079"/>
            <a:chOff x="6164975" y="3211525"/>
            <a:chExt cx="191425" cy="296175"/>
          </a:xfrm>
        </p:grpSpPr>
        <p:sp>
          <p:nvSpPr>
            <p:cNvPr id="6601" name="Google Shape;6601;p7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5"/>
          <p:cNvGrpSpPr/>
          <p:nvPr/>
        </p:nvGrpSpPr>
        <p:grpSpPr>
          <a:xfrm>
            <a:off x="5303466" y="1531387"/>
            <a:ext cx="352886" cy="350049"/>
            <a:chOff x="946175" y="3253275"/>
            <a:chExt cx="298550" cy="296150"/>
          </a:xfrm>
        </p:grpSpPr>
        <p:sp>
          <p:nvSpPr>
            <p:cNvPr id="6609" name="Google Shape;6609;p7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75"/>
          <p:cNvGrpSpPr/>
          <p:nvPr/>
        </p:nvGrpSpPr>
        <p:grpSpPr>
          <a:xfrm>
            <a:off x="5304397" y="1973351"/>
            <a:ext cx="351024" cy="347301"/>
            <a:chOff x="946175" y="3619500"/>
            <a:chExt cx="296975" cy="293825"/>
          </a:xfrm>
        </p:grpSpPr>
        <p:sp>
          <p:nvSpPr>
            <p:cNvPr id="6615" name="Google Shape;6615;p7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75"/>
          <p:cNvGrpSpPr/>
          <p:nvPr/>
        </p:nvGrpSpPr>
        <p:grpSpPr>
          <a:xfrm>
            <a:off x="5303939" y="2417985"/>
            <a:ext cx="351940" cy="350995"/>
            <a:chOff x="944600" y="3981825"/>
            <a:chExt cx="297750" cy="296950"/>
          </a:xfrm>
        </p:grpSpPr>
        <p:sp>
          <p:nvSpPr>
            <p:cNvPr id="6622" name="Google Shape;6622;p7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75"/>
          <p:cNvGrpSpPr/>
          <p:nvPr/>
        </p:nvGrpSpPr>
        <p:grpSpPr>
          <a:xfrm>
            <a:off x="7520875" y="1531845"/>
            <a:ext cx="350079" cy="349133"/>
            <a:chOff x="2768750" y="3227275"/>
            <a:chExt cx="296175" cy="295375"/>
          </a:xfrm>
        </p:grpSpPr>
        <p:sp>
          <p:nvSpPr>
            <p:cNvPr id="6627" name="Google Shape;6627;p7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75"/>
          <p:cNvGrpSpPr/>
          <p:nvPr/>
        </p:nvGrpSpPr>
        <p:grpSpPr>
          <a:xfrm>
            <a:off x="7541826" y="1972717"/>
            <a:ext cx="308177" cy="348572"/>
            <a:chOff x="2786075" y="3591800"/>
            <a:chExt cx="260725" cy="294900"/>
          </a:xfrm>
        </p:grpSpPr>
        <p:sp>
          <p:nvSpPr>
            <p:cNvPr id="6636" name="Google Shape;6636;p7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75"/>
          <p:cNvGrpSpPr/>
          <p:nvPr/>
        </p:nvGrpSpPr>
        <p:grpSpPr>
          <a:xfrm>
            <a:off x="7582324" y="2418444"/>
            <a:ext cx="227180" cy="350079"/>
            <a:chOff x="2819150" y="3955025"/>
            <a:chExt cx="192200" cy="296175"/>
          </a:xfrm>
        </p:grpSpPr>
        <p:sp>
          <p:nvSpPr>
            <p:cNvPr id="6642" name="Google Shape;6642;p7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75"/>
          <p:cNvGrpSpPr/>
          <p:nvPr/>
        </p:nvGrpSpPr>
        <p:grpSpPr>
          <a:xfrm>
            <a:off x="6206097" y="2884042"/>
            <a:ext cx="349133" cy="348217"/>
            <a:chOff x="4629125" y="3235150"/>
            <a:chExt cx="295375" cy="294600"/>
          </a:xfrm>
        </p:grpSpPr>
        <p:sp>
          <p:nvSpPr>
            <p:cNvPr id="6647" name="Google Shape;6647;p7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75"/>
          <p:cNvGrpSpPr/>
          <p:nvPr/>
        </p:nvGrpSpPr>
        <p:grpSpPr>
          <a:xfrm>
            <a:off x="6206082" y="3331575"/>
            <a:ext cx="349163" cy="349133"/>
            <a:chOff x="4628325" y="3599825"/>
            <a:chExt cx="295400" cy="295375"/>
          </a:xfrm>
        </p:grpSpPr>
        <p:sp>
          <p:nvSpPr>
            <p:cNvPr id="6653" name="Google Shape;6653;p7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75"/>
          <p:cNvGrpSpPr/>
          <p:nvPr/>
        </p:nvGrpSpPr>
        <p:grpSpPr>
          <a:xfrm>
            <a:off x="6227033" y="3807186"/>
            <a:ext cx="307261" cy="350079"/>
            <a:chOff x="4645650" y="3962900"/>
            <a:chExt cx="259950" cy="296175"/>
          </a:xfrm>
        </p:grpSpPr>
        <p:sp>
          <p:nvSpPr>
            <p:cNvPr id="6666" name="Google Shape;6666;p7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75"/>
          <p:cNvGrpSpPr/>
          <p:nvPr/>
        </p:nvGrpSpPr>
        <p:grpSpPr>
          <a:xfrm>
            <a:off x="7979994" y="3332048"/>
            <a:ext cx="349133" cy="348188"/>
            <a:chOff x="6143725" y="3582500"/>
            <a:chExt cx="295375" cy="294575"/>
          </a:xfrm>
        </p:grpSpPr>
        <p:sp>
          <p:nvSpPr>
            <p:cNvPr id="6673" name="Google Shape;6673;p7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75"/>
          <p:cNvGrpSpPr/>
          <p:nvPr/>
        </p:nvGrpSpPr>
        <p:grpSpPr>
          <a:xfrm>
            <a:off x="5748820" y="1531387"/>
            <a:ext cx="350995" cy="350049"/>
            <a:chOff x="1310075" y="3253275"/>
            <a:chExt cx="296950" cy="296150"/>
          </a:xfrm>
        </p:grpSpPr>
        <p:sp>
          <p:nvSpPr>
            <p:cNvPr id="6681" name="Google Shape;6681;p7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4" name="Google Shape;6684;p75"/>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5" name="Google Shape;6685;p75"/>
          <p:cNvGrpSpPr/>
          <p:nvPr/>
        </p:nvGrpSpPr>
        <p:grpSpPr>
          <a:xfrm>
            <a:off x="5748347" y="2417646"/>
            <a:ext cx="351941" cy="351675"/>
            <a:chOff x="1310075" y="3980250"/>
            <a:chExt cx="297750" cy="297525"/>
          </a:xfrm>
        </p:grpSpPr>
        <p:sp>
          <p:nvSpPr>
            <p:cNvPr id="6686" name="Google Shape;6686;p7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75"/>
          <p:cNvGrpSpPr/>
          <p:nvPr/>
        </p:nvGrpSpPr>
        <p:grpSpPr>
          <a:xfrm>
            <a:off x="8013136" y="1531845"/>
            <a:ext cx="266305" cy="349133"/>
            <a:chOff x="3167275" y="3227275"/>
            <a:chExt cx="225300" cy="295375"/>
          </a:xfrm>
        </p:grpSpPr>
        <p:sp>
          <p:nvSpPr>
            <p:cNvPr id="6691" name="Google Shape;6691;p7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6" name="Google Shape;6696;p75"/>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7" name="Google Shape;6697;p75"/>
          <p:cNvGrpSpPr/>
          <p:nvPr/>
        </p:nvGrpSpPr>
        <p:grpSpPr>
          <a:xfrm>
            <a:off x="7970318" y="2418902"/>
            <a:ext cx="351940" cy="349163"/>
            <a:chOff x="3133425" y="3955025"/>
            <a:chExt cx="297750" cy="295400"/>
          </a:xfrm>
        </p:grpSpPr>
        <p:sp>
          <p:nvSpPr>
            <p:cNvPr id="6698" name="Google Shape;6698;p7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75"/>
          <p:cNvGrpSpPr/>
          <p:nvPr/>
        </p:nvGrpSpPr>
        <p:grpSpPr>
          <a:xfrm>
            <a:off x="6650491" y="2882490"/>
            <a:ext cx="350079" cy="351320"/>
            <a:chOff x="4991425" y="3234750"/>
            <a:chExt cx="296175" cy="297225"/>
          </a:xfrm>
        </p:grpSpPr>
        <p:sp>
          <p:nvSpPr>
            <p:cNvPr id="6702" name="Google Shape;6702;p7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75"/>
          <p:cNvGrpSpPr/>
          <p:nvPr/>
        </p:nvGrpSpPr>
        <p:grpSpPr>
          <a:xfrm>
            <a:off x="6650491" y="3352053"/>
            <a:ext cx="350079" cy="308177"/>
            <a:chOff x="4991425" y="3617150"/>
            <a:chExt cx="296175" cy="260725"/>
          </a:xfrm>
        </p:grpSpPr>
        <p:sp>
          <p:nvSpPr>
            <p:cNvPr id="6709" name="Google Shape;6709;p7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5"/>
          <p:cNvGrpSpPr/>
          <p:nvPr/>
        </p:nvGrpSpPr>
        <p:grpSpPr>
          <a:xfrm>
            <a:off x="6727764" y="3807644"/>
            <a:ext cx="195532" cy="349163"/>
            <a:chOff x="5056800" y="3962900"/>
            <a:chExt cx="165425" cy="295400"/>
          </a:xfrm>
        </p:grpSpPr>
        <p:sp>
          <p:nvSpPr>
            <p:cNvPr id="6717" name="Google Shape;6717;p7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75"/>
          <p:cNvGrpSpPr/>
          <p:nvPr/>
        </p:nvGrpSpPr>
        <p:grpSpPr>
          <a:xfrm>
            <a:off x="7979062" y="3807660"/>
            <a:ext cx="350995" cy="349133"/>
            <a:chOff x="6168925" y="3936925"/>
            <a:chExt cx="296950" cy="295375"/>
          </a:xfrm>
        </p:grpSpPr>
        <p:sp>
          <p:nvSpPr>
            <p:cNvPr id="6721" name="Google Shape;6721;p7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75"/>
          <p:cNvGrpSpPr/>
          <p:nvPr/>
        </p:nvGrpSpPr>
        <p:grpSpPr>
          <a:xfrm>
            <a:off x="6192756" y="1531845"/>
            <a:ext cx="348188" cy="349133"/>
            <a:chOff x="1674750" y="3254050"/>
            <a:chExt cx="294575" cy="295375"/>
          </a:xfrm>
        </p:grpSpPr>
        <p:sp>
          <p:nvSpPr>
            <p:cNvPr id="6728" name="Google Shape;6728;p7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75"/>
          <p:cNvGrpSpPr/>
          <p:nvPr/>
        </p:nvGrpSpPr>
        <p:grpSpPr>
          <a:xfrm>
            <a:off x="6207177" y="1972435"/>
            <a:ext cx="319347" cy="349133"/>
            <a:chOff x="1687350" y="3618725"/>
            <a:chExt cx="270175" cy="295375"/>
          </a:xfrm>
        </p:grpSpPr>
        <p:sp>
          <p:nvSpPr>
            <p:cNvPr id="6732" name="Google Shape;6732;p7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75"/>
          <p:cNvGrpSpPr/>
          <p:nvPr/>
        </p:nvGrpSpPr>
        <p:grpSpPr>
          <a:xfrm>
            <a:off x="6190880" y="2418916"/>
            <a:ext cx="351940" cy="349133"/>
            <a:chOff x="1672375" y="3982600"/>
            <a:chExt cx="297750" cy="295375"/>
          </a:xfrm>
        </p:grpSpPr>
        <p:sp>
          <p:nvSpPr>
            <p:cNvPr id="6736" name="Google Shape;6736;p7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75"/>
          <p:cNvGrpSpPr/>
          <p:nvPr/>
        </p:nvGrpSpPr>
        <p:grpSpPr>
          <a:xfrm>
            <a:off x="4882872" y="2883111"/>
            <a:ext cx="350079" cy="350079"/>
            <a:chOff x="3497300" y="3227275"/>
            <a:chExt cx="296175" cy="296175"/>
          </a:xfrm>
        </p:grpSpPr>
        <p:sp>
          <p:nvSpPr>
            <p:cNvPr id="6740" name="Google Shape;6740;p7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5"/>
          <p:cNvGrpSpPr/>
          <p:nvPr/>
        </p:nvGrpSpPr>
        <p:grpSpPr>
          <a:xfrm>
            <a:off x="4883345" y="3332506"/>
            <a:ext cx="349133" cy="347272"/>
            <a:chOff x="3497300" y="3591950"/>
            <a:chExt cx="295375" cy="293800"/>
          </a:xfrm>
        </p:grpSpPr>
        <p:sp>
          <p:nvSpPr>
            <p:cNvPr id="6749" name="Google Shape;6749;p7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75"/>
          <p:cNvGrpSpPr/>
          <p:nvPr/>
        </p:nvGrpSpPr>
        <p:grpSpPr>
          <a:xfrm>
            <a:off x="4883345" y="3807644"/>
            <a:ext cx="349133" cy="349163"/>
            <a:chOff x="3497300" y="3955025"/>
            <a:chExt cx="295375" cy="295400"/>
          </a:xfrm>
        </p:grpSpPr>
        <p:sp>
          <p:nvSpPr>
            <p:cNvPr id="6758" name="Google Shape;6758;p7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1" name="Google Shape;6761;p75"/>
          <p:cNvGrpSpPr/>
          <p:nvPr/>
        </p:nvGrpSpPr>
        <p:grpSpPr>
          <a:xfrm>
            <a:off x="7107917" y="2883835"/>
            <a:ext cx="327739" cy="348631"/>
            <a:chOff x="5364750" y="3235150"/>
            <a:chExt cx="277275" cy="294950"/>
          </a:xfrm>
        </p:grpSpPr>
        <p:sp>
          <p:nvSpPr>
            <p:cNvPr id="6762" name="Google Shape;6762;p7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75"/>
          <p:cNvGrpSpPr/>
          <p:nvPr/>
        </p:nvGrpSpPr>
        <p:grpSpPr>
          <a:xfrm>
            <a:off x="7096274" y="3330171"/>
            <a:ext cx="351024" cy="351940"/>
            <a:chOff x="5355300" y="3598250"/>
            <a:chExt cx="296975" cy="297750"/>
          </a:xfrm>
        </p:grpSpPr>
        <p:sp>
          <p:nvSpPr>
            <p:cNvPr id="6771" name="Google Shape;6771;p7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75"/>
          <p:cNvGrpSpPr/>
          <p:nvPr/>
        </p:nvGrpSpPr>
        <p:grpSpPr>
          <a:xfrm>
            <a:off x="7100470" y="3869093"/>
            <a:ext cx="342632" cy="226264"/>
            <a:chOff x="5358450" y="4015675"/>
            <a:chExt cx="289875" cy="191425"/>
          </a:xfrm>
        </p:grpSpPr>
        <p:sp>
          <p:nvSpPr>
            <p:cNvPr id="6780" name="Google Shape;6780;p7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75"/>
          <p:cNvGrpSpPr/>
          <p:nvPr/>
        </p:nvGrpSpPr>
        <p:grpSpPr>
          <a:xfrm>
            <a:off x="6226953" y="4251624"/>
            <a:ext cx="351024" cy="325464"/>
            <a:chOff x="6543825" y="3202075"/>
            <a:chExt cx="296975" cy="275350"/>
          </a:xfrm>
        </p:grpSpPr>
        <p:sp>
          <p:nvSpPr>
            <p:cNvPr id="6785" name="Google Shape;6785;p7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75"/>
          <p:cNvGrpSpPr/>
          <p:nvPr/>
        </p:nvGrpSpPr>
        <p:grpSpPr>
          <a:xfrm>
            <a:off x="6633934" y="1531372"/>
            <a:ext cx="350079" cy="350079"/>
            <a:chOff x="2037825" y="3254050"/>
            <a:chExt cx="296175" cy="296175"/>
          </a:xfrm>
        </p:grpSpPr>
        <p:sp>
          <p:nvSpPr>
            <p:cNvPr id="6793" name="Google Shape;6793;p7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75"/>
          <p:cNvGrpSpPr/>
          <p:nvPr/>
        </p:nvGrpSpPr>
        <p:grpSpPr>
          <a:xfrm>
            <a:off x="6632072" y="1972539"/>
            <a:ext cx="353802" cy="348926"/>
            <a:chOff x="2034675" y="3617925"/>
            <a:chExt cx="299325" cy="295200"/>
          </a:xfrm>
        </p:grpSpPr>
        <p:sp>
          <p:nvSpPr>
            <p:cNvPr id="6800" name="Google Shape;6800;p7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5"/>
          <p:cNvGrpSpPr/>
          <p:nvPr/>
        </p:nvGrpSpPr>
        <p:grpSpPr>
          <a:xfrm>
            <a:off x="6633934" y="2418916"/>
            <a:ext cx="350079" cy="349133"/>
            <a:chOff x="2037825" y="3981825"/>
            <a:chExt cx="296175" cy="295375"/>
          </a:xfrm>
        </p:grpSpPr>
        <p:sp>
          <p:nvSpPr>
            <p:cNvPr id="6806" name="Google Shape;6806;p7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75"/>
          <p:cNvGrpSpPr/>
          <p:nvPr/>
        </p:nvGrpSpPr>
        <p:grpSpPr>
          <a:xfrm>
            <a:off x="5318952" y="2915232"/>
            <a:ext cx="350079" cy="285837"/>
            <a:chOff x="3860400" y="3254050"/>
            <a:chExt cx="296175" cy="241825"/>
          </a:xfrm>
        </p:grpSpPr>
        <p:sp>
          <p:nvSpPr>
            <p:cNvPr id="6810" name="Google Shape;6810;p7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75"/>
          <p:cNvGrpSpPr/>
          <p:nvPr/>
        </p:nvGrpSpPr>
        <p:grpSpPr>
          <a:xfrm>
            <a:off x="5318479" y="3331102"/>
            <a:ext cx="351024" cy="350079"/>
            <a:chOff x="3859600" y="3591950"/>
            <a:chExt cx="296975" cy="296175"/>
          </a:xfrm>
        </p:grpSpPr>
        <p:sp>
          <p:nvSpPr>
            <p:cNvPr id="6818" name="Google Shape;6818;p7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75"/>
          <p:cNvGrpSpPr/>
          <p:nvPr/>
        </p:nvGrpSpPr>
        <p:grpSpPr>
          <a:xfrm>
            <a:off x="5318952" y="3807186"/>
            <a:ext cx="350079" cy="350079"/>
            <a:chOff x="3860400" y="3955025"/>
            <a:chExt cx="296175" cy="296175"/>
          </a:xfrm>
        </p:grpSpPr>
        <p:sp>
          <p:nvSpPr>
            <p:cNvPr id="6822" name="Google Shape;6822;p7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75"/>
          <p:cNvGrpSpPr/>
          <p:nvPr/>
        </p:nvGrpSpPr>
        <p:grpSpPr>
          <a:xfrm>
            <a:off x="7534167" y="2883584"/>
            <a:ext cx="355664" cy="349133"/>
            <a:chOff x="5716825" y="3235950"/>
            <a:chExt cx="300900" cy="295375"/>
          </a:xfrm>
        </p:grpSpPr>
        <p:sp>
          <p:nvSpPr>
            <p:cNvPr id="6828" name="Google Shape;6828;p7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75"/>
          <p:cNvGrpSpPr/>
          <p:nvPr/>
        </p:nvGrpSpPr>
        <p:grpSpPr>
          <a:xfrm>
            <a:off x="7547199" y="3342272"/>
            <a:ext cx="329601" cy="327739"/>
            <a:chOff x="5727850" y="3609275"/>
            <a:chExt cx="278850" cy="277275"/>
          </a:xfrm>
        </p:grpSpPr>
        <p:sp>
          <p:nvSpPr>
            <p:cNvPr id="6833" name="Google Shape;6833;p7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75"/>
          <p:cNvGrpSpPr/>
          <p:nvPr/>
        </p:nvGrpSpPr>
        <p:grpSpPr>
          <a:xfrm>
            <a:off x="7558383" y="3807659"/>
            <a:ext cx="307231" cy="349133"/>
            <a:chOff x="5736525" y="3963700"/>
            <a:chExt cx="259925" cy="295375"/>
          </a:xfrm>
        </p:grpSpPr>
        <p:sp>
          <p:nvSpPr>
            <p:cNvPr id="6839" name="Google Shape;6839;p7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75"/>
          <p:cNvGrpSpPr/>
          <p:nvPr/>
        </p:nvGrpSpPr>
        <p:grpSpPr>
          <a:xfrm>
            <a:off x="6649963" y="4256985"/>
            <a:ext cx="351024" cy="350079"/>
            <a:chOff x="6553275" y="3604550"/>
            <a:chExt cx="296975" cy="296175"/>
          </a:xfrm>
        </p:grpSpPr>
        <p:sp>
          <p:nvSpPr>
            <p:cNvPr id="6847" name="Google Shape;6847;p7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56"/>
        <p:cNvGrpSpPr/>
        <p:nvPr/>
      </p:nvGrpSpPr>
      <p:grpSpPr>
        <a:xfrm>
          <a:off x="0" y="0"/>
          <a:ext cx="0" cy="0"/>
          <a:chOff x="0" y="0"/>
          <a:chExt cx="0" cy="0"/>
        </a:xfrm>
      </p:grpSpPr>
      <p:sp>
        <p:nvSpPr>
          <p:cNvPr id="6857" name="Google Shape;6857;p7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58" name="Google Shape;6858;p7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859" name="Google Shape;6859;p76"/>
          <p:cNvGrpSpPr/>
          <p:nvPr/>
        </p:nvGrpSpPr>
        <p:grpSpPr>
          <a:xfrm>
            <a:off x="877057" y="1532946"/>
            <a:ext cx="294401" cy="353645"/>
            <a:chOff x="-35814600" y="3202075"/>
            <a:chExt cx="242625" cy="291450"/>
          </a:xfrm>
        </p:grpSpPr>
        <p:sp>
          <p:nvSpPr>
            <p:cNvPr id="6860" name="Google Shape;6860;p7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76"/>
          <p:cNvGrpSpPr/>
          <p:nvPr/>
        </p:nvGrpSpPr>
        <p:grpSpPr>
          <a:xfrm>
            <a:off x="847435" y="1973866"/>
            <a:ext cx="353645" cy="353888"/>
            <a:chOff x="-35839800" y="3561025"/>
            <a:chExt cx="291450" cy="291650"/>
          </a:xfrm>
        </p:grpSpPr>
        <p:sp>
          <p:nvSpPr>
            <p:cNvPr id="6868" name="Google Shape;6868;p7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5" name="Google Shape;6875;p76"/>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6" name="Google Shape;6876;p76"/>
          <p:cNvGrpSpPr/>
          <p:nvPr/>
        </p:nvGrpSpPr>
        <p:grpSpPr>
          <a:xfrm>
            <a:off x="3084980" y="1532946"/>
            <a:ext cx="353645" cy="353645"/>
            <a:chOff x="-34003850" y="3227275"/>
            <a:chExt cx="291450" cy="291450"/>
          </a:xfrm>
        </p:grpSpPr>
        <p:sp>
          <p:nvSpPr>
            <p:cNvPr id="6877" name="Google Shape;6877;p7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6"/>
          <p:cNvGrpSpPr/>
          <p:nvPr/>
        </p:nvGrpSpPr>
        <p:grpSpPr>
          <a:xfrm>
            <a:off x="3084510" y="1973638"/>
            <a:ext cx="354586" cy="354343"/>
            <a:chOff x="-34004625" y="3585850"/>
            <a:chExt cx="292225" cy="292025"/>
          </a:xfrm>
        </p:grpSpPr>
        <p:sp>
          <p:nvSpPr>
            <p:cNvPr id="6883" name="Google Shape;6883;p7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76"/>
          <p:cNvGrpSpPr/>
          <p:nvPr/>
        </p:nvGrpSpPr>
        <p:grpSpPr>
          <a:xfrm>
            <a:off x="3084025" y="2408839"/>
            <a:ext cx="355557" cy="354616"/>
            <a:chOff x="-34005425" y="3945575"/>
            <a:chExt cx="293025" cy="292250"/>
          </a:xfrm>
        </p:grpSpPr>
        <p:sp>
          <p:nvSpPr>
            <p:cNvPr id="6889" name="Google Shape;6889;p7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76"/>
          <p:cNvGrpSpPr/>
          <p:nvPr/>
        </p:nvGrpSpPr>
        <p:grpSpPr>
          <a:xfrm>
            <a:off x="1731124" y="2882015"/>
            <a:ext cx="358408" cy="355557"/>
            <a:chOff x="-32174975" y="3192625"/>
            <a:chExt cx="295375" cy="293025"/>
          </a:xfrm>
        </p:grpSpPr>
        <p:sp>
          <p:nvSpPr>
            <p:cNvPr id="6893" name="Google Shape;6893;p7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7" name="Google Shape;6897;p76"/>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6"/>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9" name="Google Shape;6899;p76"/>
          <p:cNvGrpSpPr/>
          <p:nvPr/>
        </p:nvGrpSpPr>
        <p:grpSpPr>
          <a:xfrm>
            <a:off x="3970274" y="2882970"/>
            <a:ext cx="354586" cy="353645"/>
            <a:chOff x="-30345325" y="3184750"/>
            <a:chExt cx="292225" cy="291450"/>
          </a:xfrm>
        </p:grpSpPr>
        <p:sp>
          <p:nvSpPr>
            <p:cNvPr id="6900" name="Google Shape;6900;p7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76"/>
          <p:cNvGrpSpPr/>
          <p:nvPr/>
        </p:nvGrpSpPr>
        <p:grpSpPr>
          <a:xfrm>
            <a:off x="1295026" y="1532946"/>
            <a:ext cx="353645" cy="353645"/>
            <a:chOff x="-35481425" y="3202075"/>
            <a:chExt cx="291450" cy="291450"/>
          </a:xfrm>
        </p:grpSpPr>
        <p:sp>
          <p:nvSpPr>
            <p:cNvPr id="6906" name="Google Shape;6906;p7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76"/>
          <p:cNvGrpSpPr/>
          <p:nvPr/>
        </p:nvGrpSpPr>
        <p:grpSpPr>
          <a:xfrm>
            <a:off x="1294556" y="1974472"/>
            <a:ext cx="354586" cy="352675"/>
            <a:chOff x="-35482200" y="3561225"/>
            <a:chExt cx="292225" cy="290650"/>
          </a:xfrm>
        </p:grpSpPr>
        <p:sp>
          <p:nvSpPr>
            <p:cNvPr id="6914" name="Google Shape;6914;p7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7" name="Google Shape;6917;p76"/>
          <p:cNvGrpSpPr/>
          <p:nvPr/>
        </p:nvGrpSpPr>
        <p:grpSpPr>
          <a:xfrm>
            <a:off x="1295026" y="2409340"/>
            <a:ext cx="353645" cy="353615"/>
            <a:chOff x="-35481425" y="3919600"/>
            <a:chExt cx="291450" cy="291425"/>
          </a:xfrm>
        </p:grpSpPr>
        <p:sp>
          <p:nvSpPr>
            <p:cNvPr id="6918" name="Google Shape;6918;p7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76"/>
          <p:cNvGrpSpPr/>
          <p:nvPr/>
        </p:nvGrpSpPr>
        <p:grpSpPr>
          <a:xfrm>
            <a:off x="3530661" y="1533431"/>
            <a:ext cx="357468" cy="352675"/>
            <a:chOff x="-33645475" y="3228075"/>
            <a:chExt cx="294600" cy="290650"/>
          </a:xfrm>
        </p:grpSpPr>
        <p:sp>
          <p:nvSpPr>
            <p:cNvPr id="6927" name="Google Shape;6927;p7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76"/>
          <p:cNvGrpSpPr/>
          <p:nvPr/>
        </p:nvGrpSpPr>
        <p:grpSpPr>
          <a:xfrm>
            <a:off x="3531631" y="1973516"/>
            <a:ext cx="355526" cy="354586"/>
            <a:chOff x="-33646250" y="3586425"/>
            <a:chExt cx="293000" cy="292225"/>
          </a:xfrm>
        </p:grpSpPr>
        <p:sp>
          <p:nvSpPr>
            <p:cNvPr id="6935" name="Google Shape;6935;p7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76"/>
          <p:cNvGrpSpPr/>
          <p:nvPr/>
        </p:nvGrpSpPr>
        <p:grpSpPr>
          <a:xfrm>
            <a:off x="3532101" y="2408369"/>
            <a:ext cx="354586" cy="355557"/>
            <a:chOff x="-33645475" y="3944800"/>
            <a:chExt cx="292225" cy="293025"/>
          </a:xfrm>
        </p:grpSpPr>
        <p:sp>
          <p:nvSpPr>
            <p:cNvPr id="6938" name="Google Shape;6938;p7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76"/>
          <p:cNvGrpSpPr/>
          <p:nvPr/>
        </p:nvGrpSpPr>
        <p:grpSpPr>
          <a:xfrm>
            <a:off x="2185320" y="2882106"/>
            <a:ext cx="352675" cy="355375"/>
            <a:chOff x="-31809525" y="3192625"/>
            <a:chExt cx="290650" cy="292875"/>
          </a:xfrm>
        </p:grpSpPr>
        <p:sp>
          <p:nvSpPr>
            <p:cNvPr id="6949" name="Google Shape;6949;p7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76"/>
          <p:cNvGrpSpPr/>
          <p:nvPr/>
        </p:nvGrpSpPr>
        <p:grpSpPr>
          <a:xfrm>
            <a:off x="2184835" y="3352658"/>
            <a:ext cx="353645" cy="355557"/>
            <a:chOff x="-31811100" y="3550975"/>
            <a:chExt cx="291450" cy="293025"/>
          </a:xfrm>
        </p:grpSpPr>
        <p:sp>
          <p:nvSpPr>
            <p:cNvPr id="6954" name="Google Shape;6954;p7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76"/>
          <p:cNvGrpSpPr/>
          <p:nvPr/>
        </p:nvGrpSpPr>
        <p:grpSpPr>
          <a:xfrm>
            <a:off x="2178631" y="3816962"/>
            <a:ext cx="366052" cy="356831"/>
            <a:chOff x="-31817400" y="3910025"/>
            <a:chExt cx="301675" cy="294075"/>
          </a:xfrm>
        </p:grpSpPr>
        <p:sp>
          <p:nvSpPr>
            <p:cNvPr id="6962" name="Google Shape;6962;p7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6"/>
          <p:cNvGrpSpPr/>
          <p:nvPr/>
        </p:nvGrpSpPr>
        <p:grpSpPr>
          <a:xfrm>
            <a:off x="3970259" y="3353143"/>
            <a:ext cx="354616" cy="354586"/>
            <a:chOff x="-30354000" y="3569100"/>
            <a:chExt cx="292250" cy="292225"/>
          </a:xfrm>
        </p:grpSpPr>
        <p:sp>
          <p:nvSpPr>
            <p:cNvPr id="6966" name="Google Shape;6966;p7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76"/>
          <p:cNvGrpSpPr/>
          <p:nvPr/>
        </p:nvGrpSpPr>
        <p:grpSpPr>
          <a:xfrm>
            <a:off x="1748837" y="1532946"/>
            <a:ext cx="342148" cy="353645"/>
            <a:chOff x="-35118325" y="3202075"/>
            <a:chExt cx="281975" cy="291450"/>
          </a:xfrm>
        </p:grpSpPr>
        <p:sp>
          <p:nvSpPr>
            <p:cNvPr id="6973" name="Google Shape;6973;p7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76"/>
          <p:cNvGrpSpPr/>
          <p:nvPr/>
        </p:nvGrpSpPr>
        <p:grpSpPr>
          <a:xfrm>
            <a:off x="1742618" y="1974199"/>
            <a:ext cx="354586" cy="353221"/>
            <a:chOff x="-35123050" y="3561225"/>
            <a:chExt cx="292225" cy="291100"/>
          </a:xfrm>
        </p:grpSpPr>
        <p:sp>
          <p:nvSpPr>
            <p:cNvPr id="6978" name="Google Shape;6978;p7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76"/>
          <p:cNvGrpSpPr/>
          <p:nvPr/>
        </p:nvGrpSpPr>
        <p:grpSpPr>
          <a:xfrm>
            <a:off x="1784677" y="2409340"/>
            <a:ext cx="270467" cy="353615"/>
            <a:chOff x="-35089175" y="3919600"/>
            <a:chExt cx="222900" cy="291425"/>
          </a:xfrm>
        </p:grpSpPr>
        <p:sp>
          <p:nvSpPr>
            <p:cNvPr id="6981" name="Google Shape;6981;p7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76"/>
          <p:cNvGrpSpPr/>
          <p:nvPr/>
        </p:nvGrpSpPr>
        <p:grpSpPr>
          <a:xfrm>
            <a:off x="3981673" y="1532703"/>
            <a:ext cx="336445" cy="354131"/>
            <a:chOff x="-33277650" y="3226875"/>
            <a:chExt cx="277275" cy="291850"/>
          </a:xfrm>
        </p:grpSpPr>
        <p:sp>
          <p:nvSpPr>
            <p:cNvPr id="6984" name="Google Shape;6984;p7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76"/>
          <p:cNvGrpSpPr/>
          <p:nvPr/>
        </p:nvGrpSpPr>
        <p:grpSpPr>
          <a:xfrm>
            <a:off x="3973073" y="1973987"/>
            <a:ext cx="353645" cy="353645"/>
            <a:chOff x="-33286325" y="3586425"/>
            <a:chExt cx="291450" cy="291450"/>
          </a:xfrm>
        </p:grpSpPr>
        <p:sp>
          <p:nvSpPr>
            <p:cNvPr id="6992" name="Google Shape;6992;p7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76"/>
          <p:cNvGrpSpPr/>
          <p:nvPr/>
        </p:nvGrpSpPr>
        <p:grpSpPr>
          <a:xfrm>
            <a:off x="3973073" y="2408369"/>
            <a:ext cx="353645" cy="355557"/>
            <a:chOff x="-33286325" y="3944800"/>
            <a:chExt cx="291450" cy="293025"/>
          </a:xfrm>
        </p:grpSpPr>
        <p:sp>
          <p:nvSpPr>
            <p:cNvPr id="6998" name="Google Shape;6998;p7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76"/>
          <p:cNvGrpSpPr/>
          <p:nvPr/>
        </p:nvGrpSpPr>
        <p:grpSpPr>
          <a:xfrm>
            <a:off x="2631470" y="2881529"/>
            <a:ext cx="353645" cy="356527"/>
            <a:chOff x="-31452725" y="3191825"/>
            <a:chExt cx="291450" cy="293825"/>
          </a:xfrm>
        </p:grpSpPr>
        <p:sp>
          <p:nvSpPr>
            <p:cNvPr id="7003" name="Google Shape;7003;p7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76"/>
          <p:cNvGrpSpPr/>
          <p:nvPr/>
        </p:nvGrpSpPr>
        <p:grpSpPr>
          <a:xfrm>
            <a:off x="2631000" y="3353144"/>
            <a:ext cx="354586" cy="354586"/>
            <a:chOff x="-31452725" y="3551775"/>
            <a:chExt cx="292225" cy="292225"/>
          </a:xfrm>
        </p:grpSpPr>
        <p:sp>
          <p:nvSpPr>
            <p:cNvPr id="7008" name="Google Shape;7008;p7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76"/>
          <p:cNvGrpSpPr/>
          <p:nvPr/>
        </p:nvGrpSpPr>
        <p:grpSpPr>
          <a:xfrm>
            <a:off x="2629559" y="3817129"/>
            <a:ext cx="357468" cy="356497"/>
            <a:chOff x="-31455100" y="3909350"/>
            <a:chExt cx="294600" cy="293800"/>
          </a:xfrm>
        </p:grpSpPr>
        <p:sp>
          <p:nvSpPr>
            <p:cNvPr id="7013" name="Google Shape;7013;p7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76"/>
          <p:cNvGrpSpPr/>
          <p:nvPr/>
        </p:nvGrpSpPr>
        <p:grpSpPr>
          <a:xfrm>
            <a:off x="3970744" y="3818084"/>
            <a:ext cx="353645" cy="354586"/>
            <a:chOff x="-30345325" y="3918800"/>
            <a:chExt cx="291450" cy="292225"/>
          </a:xfrm>
        </p:grpSpPr>
        <p:sp>
          <p:nvSpPr>
            <p:cNvPr id="7016" name="Google Shape;7016;p7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76"/>
          <p:cNvGrpSpPr/>
          <p:nvPr/>
        </p:nvGrpSpPr>
        <p:grpSpPr>
          <a:xfrm>
            <a:off x="2200736" y="1532946"/>
            <a:ext cx="332593" cy="353645"/>
            <a:chOff x="-34755225" y="3202075"/>
            <a:chExt cx="274100" cy="291450"/>
          </a:xfrm>
        </p:grpSpPr>
        <p:sp>
          <p:nvSpPr>
            <p:cNvPr id="7022" name="Google Shape;7022;p7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76"/>
          <p:cNvGrpSpPr/>
          <p:nvPr/>
        </p:nvGrpSpPr>
        <p:grpSpPr>
          <a:xfrm>
            <a:off x="2190209" y="1973987"/>
            <a:ext cx="353645" cy="353645"/>
            <a:chOff x="-34763900" y="3561225"/>
            <a:chExt cx="291450" cy="291450"/>
          </a:xfrm>
        </p:grpSpPr>
        <p:sp>
          <p:nvSpPr>
            <p:cNvPr id="7030" name="Google Shape;7030;p7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3" name="Google Shape;7033;p76"/>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4" name="Google Shape;7034;p76"/>
          <p:cNvGrpSpPr/>
          <p:nvPr/>
        </p:nvGrpSpPr>
        <p:grpSpPr>
          <a:xfrm>
            <a:off x="845106" y="2882499"/>
            <a:ext cx="354586" cy="354586"/>
            <a:chOff x="-32927950" y="3227275"/>
            <a:chExt cx="292225" cy="292225"/>
          </a:xfrm>
        </p:grpSpPr>
        <p:sp>
          <p:nvSpPr>
            <p:cNvPr id="7035" name="Google Shape;7035;p7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76"/>
          <p:cNvGrpSpPr/>
          <p:nvPr/>
        </p:nvGrpSpPr>
        <p:grpSpPr>
          <a:xfrm>
            <a:off x="844621" y="3353613"/>
            <a:ext cx="355557" cy="353645"/>
            <a:chOff x="-32927950" y="3586425"/>
            <a:chExt cx="293025" cy="291450"/>
          </a:xfrm>
        </p:grpSpPr>
        <p:sp>
          <p:nvSpPr>
            <p:cNvPr id="7041" name="Google Shape;7041;p7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76"/>
          <p:cNvGrpSpPr/>
          <p:nvPr/>
        </p:nvGrpSpPr>
        <p:grpSpPr>
          <a:xfrm>
            <a:off x="845106" y="3817598"/>
            <a:ext cx="354586" cy="355557"/>
            <a:chOff x="-32927950" y="3944800"/>
            <a:chExt cx="292225" cy="293025"/>
          </a:xfrm>
        </p:grpSpPr>
        <p:sp>
          <p:nvSpPr>
            <p:cNvPr id="7047" name="Google Shape;7047;p7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76"/>
          <p:cNvGrpSpPr/>
          <p:nvPr/>
        </p:nvGrpSpPr>
        <p:grpSpPr>
          <a:xfrm>
            <a:off x="3073898" y="2882849"/>
            <a:ext cx="354586" cy="353888"/>
            <a:chOff x="-31094350" y="3194000"/>
            <a:chExt cx="292225" cy="291650"/>
          </a:xfrm>
        </p:grpSpPr>
        <p:sp>
          <p:nvSpPr>
            <p:cNvPr id="7057" name="Google Shape;7057;p7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76"/>
          <p:cNvGrpSpPr/>
          <p:nvPr/>
        </p:nvGrpSpPr>
        <p:grpSpPr>
          <a:xfrm>
            <a:off x="3074368" y="3353341"/>
            <a:ext cx="353645" cy="354191"/>
            <a:chOff x="-31093575" y="3552550"/>
            <a:chExt cx="291450" cy="291900"/>
          </a:xfrm>
        </p:grpSpPr>
        <p:sp>
          <p:nvSpPr>
            <p:cNvPr id="7066" name="Google Shape;7066;p7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76"/>
          <p:cNvGrpSpPr/>
          <p:nvPr/>
        </p:nvGrpSpPr>
        <p:grpSpPr>
          <a:xfrm>
            <a:off x="3074368" y="3818569"/>
            <a:ext cx="353645" cy="353615"/>
            <a:chOff x="-31093575" y="3911725"/>
            <a:chExt cx="291450" cy="291425"/>
          </a:xfrm>
        </p:grpSpPr>
        <p:sp>
          <p:nvSpPr>
            <p:cNvPr id="7071" name="Google Shape;7071;p7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76"/>
          <p:cNvGrpSpPr/>
          <p:nvPr/>
        </p:nvGrpSpPr>
        <p:grpSpPr>
          <a:xfrm>
            <a:off x="2183798" y="4275536"/>
            <a:ext cx="356497" cy="354586"/>
            <a:chOff x="-29946000" y="3183175"/>
            <a:chExt cx="293800" cy="292225"/>
          </a:xfrm>
        </p:grpSpPr>
        <p:sp>
          <p:nvSpPr>
            <p:cNvPr id="7074" name="Google Shape;7074;p7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76"/>
          <p:cNvGrpSpPr/>
          <p:nvPr/>
        </p:nvGrpSpPr>
        <p:grpSpPr>
          <a:xfrm>
            <a:off x="2628330" y="1532689"/>
            <a:ext cx="358408" cy="354161"/>
            <a:chOff x="-34408675" y="3202075"/>
            <a:chExt cx="295375" cy="291875"/>
          </a:xfrm>
        </p:grpSpPr>
        <p:sp>
          <p:nvSpPr>
            <p:cNvPr id="7081" name="Google Shape;7081;p7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76"/>
          <p:cNvGrpSpPr/>
          <p:nvPr/>
        </p:nvGrpSpPr>
        <p:grpSpPr>
          <a:xfrm>
            <a:off x="2630241" y="1972683"/>
            <a:ext cx="354586" cy="356254"/>
            <a:chOff x="-34405525" y="3558075"/>
            <a:chExt cx="292225" cy="293600"/>
          </a:xfrm>
        </p:grpSpPr>
        <p:sp>
          <p:nvSpPr>
            <p:cNvPr id="7086" name="Google Shape;7086;p7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76"/>
          <p:cNvGrpSpPr/>
          <p:nvPr/>
        </p:nvGrpSpPr>
        <p:grpSpPr>
          <a:xfrm>
            <a:off x="2629755" y="2409340"/>
            <a:ext cx="355557" cy="353615"/>
            <a:chOff x="-34406325" y="3919600"/>
            <a:chExt cx="293025" cy="291425"/>
          </a:xfrm>
        </p:grpSpPr>
        <p:sp>
          <p:nvSpPr>
            <p:cNvPr id="7090" name="Google Shape;7090;p7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76"/>
          <p:cNvGrpSpPr/>
          <p:nvPr/>
        </p:nvGrpSpPr>
        <p:grpSpPr>
          <a:xfrm>
            <a:off x="1293653" y="2888703"/>
            <a:ext cx="353645" cy="342179"/>
            <a:chOff x="-32568800" y="3232000"/>
            <a:chExt cx="291450" cy="282000"/>
          </a:xfrm>
        </p:grpSpPr>
        <p:sp>
          <p:nvSpPr>
            <p:cNvPr id="7098" name="Google Shape;7098;p7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76"/>
          <p:cNvGrpSpPr/>
          <p:nvPr/>
        </p:nvGrpSpPr>
        <p:grpSpPr>
          <a:xfrm>
            <a:off x="1293183" y="3353613"/>
            <a:ext cx="354586" cy="353645"/>
            <a:chOff x="-32569575" y="3586425"/>
            <a:chExt cx="292225" cy="291450"/>
          </a:xfrm>
        </p:grpSpPr>
        <p:sp>
          <p:nvSpPr>
            <p:cNvPr id="7101" name="Google Shape;7101;p7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76"/>
          <p:cNvGrpSpPr/>
          <p:nvPr/>
        </p:nvGrpSpPr>
        <p:grpSpPr>
          <a:xfrm>
            <a:off x="1284098" y="3818205"/>
            <a:ext cx="372756" cy="354343"/>
            <a:chOff x="-32576675" y="3944600"/>
            <a:chExt cx="307200" cy="292025"/>
          </a:xfrm>
        </p:grpSpPr>
        <p:sp>
          <p:nvSpPr>
            <p:cNvPr id="7104" name="Google Shape;7104;p7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6"/>
          <p:cNvGrpSpPr/>
          <p:nvPr/>
        </p:nvGrpSpPr>
        <p:grpSpPr>
          <a:xfrm>
            <a:off x="3529065" y="2882500"/>
            <a:ext cx="354586" cy="354586"/>
            <a:chOff x="-30735200" y="3192625"/>
            <a:chExt cx="292225" cy="292225"/>
          </a:xfrm>
        </p:grpSpPr>
        <p:sp>
          <p:nvSpPr>
            <p:cNvPr id="7107" name="Google Shape;7107;p7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6"/>
          <p:cNvGrpSpPr/>
          <p:nvPr/>
        </p:nvGrpSpPr>
        <p:grpSpPr>
          <a:xfrm>
            <a:off x="3529065" y="3353932"/>
            <a:ext cx="354586" cy="353008"/>
            <a:chOff x="-30735200" y="3552550"/>
            <a:chExt cx="292225" cy="290925"/>
          </a:xfrm>
        </p:grpSpPr>
        <p:sp>
          <p:nvSpPr>
            <p:cNvPr id="7115" name="Google Shape;7115;p7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76"/>
          <p:cNvGrpSpPr/>
          <p:nvPr/>
        </p:nvGrpSpPr>
        <p:grpSpPr>
          <a:xfrm>
            <a:off x="3529065" y="3818554"/>
            <a:ext cx="354586" cy="353645"/>
            <a:chOff x="-30735200" y="3910925"/>
            <a:chExt cx="292225" cy="291450"/>
          </a:xfrm>
        </p:grpSpPr>
        <p:sp>
          <p:nvSpPr>
            <p:cNvPr id="7118" name="Google Shape;7118;p7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0" name="Google Shape;7120;p76"/>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1" name="Google Shape;7121;p76"/>
          <p:cNvGrpSpPr/>
          <p:nvPr/>
        </p:nvGrpSpPr>
        <p:grpSpPr>
          <a:xfrm>
            <a:off x="4882910" y="1531421"/>
            <a:ext cx="358971" cy="359224"/>
            <a:chOff x="-57956275" y="3197925"/>
            <a:chExt cx="319000" cy="319225"/>
          </a:xfrm>
        </p:grpSpPr>
        <p:sp>
          <p:nvSpPr>
            <p:cNvPr id="7122" name="Google Shape;7122;p7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76"/>
          <p:cNvGrpSpPr/>
          <p:nvPr/>
        </p:nvGrpSpPr>
        <p:grpSpPr>
          <a:xfrm>
            <a:off x="4905064" y="1987846"/>
            <a:ext cx="314662" cy="358971"/>
            <a:chOff x="-57940525" y="3590375"/>
            <a:chExt cx="279625" cy="319000"/>
          </a:xfrm>
        </p:grpSpPr>
        <p:sp>
          <p:nvSpPr>
            <p:cNvPr id="7130" name="Google Shape;7130;p7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76"/>
          <p:cNvGrpSpPr/>
          <p:nvPr/>
        </p:nvGrpSpPr>
        <p:grpSpPr>
          <a:xfrm>
            <a:off x="4875945" y="2429217"/>
            <a:ext cx="358099" cy="358999"/>
            <a:chOff x="-57959425" y="3982600"/>
            <a:chExt cx="318225" cy="319025"/>
          </a:xfrm>
        </p:grpSpPr>
        <p:sp>
          <p:nvSpPr>
            <p:cNvPr id="7136" name="Google Shape;7136;p7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76"/>
          <p:cNvGrpSpPr/>
          <p:nvPr/>
        </p:nvGrpSpPr>
        <p:grpSpPr>
          <a:xfrm>
            <a:off x="7076112" y="1532546"/>
            <a:ext cx="357226" cy="357226"/>
            <a:chOff x="-55987225" y="3198925"/>
            <a:chExt cx="317450" cy="317450"/>
          </a:xfrm>
        </p:grpSpPr>
        <p:sp>
          <p:nvSpPr>
            <p:cNvPr id="7141" name="Google Shape;7141;p7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76"/>
          <p:cNvGrpSpPr/>
          <p:nvPr/>
        </p:nvGrpSpPr>
        <p:grpSpPr>
          <a:xfrm>
            <a:off x="7076112" y="1988578"/>
            <a:ext cx="357226" cy="357367"/>
            <a:chOff x="-55987225" y="3591025"/>
            <a:chExt cx="317450" cy="317575"/>
          </a:xfrm>
        </p:grpSpPr>
        <p:sp>
          <p:nvSpPr>
            <p:cNvPr id="7146" name="Google Shape;7146;p7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76"/>
          <p:cNvGrpSpPr/>
          <p:nvPr/>
        </p:nvGrpSpPr>
        <p:grpSpPr>
          <a:xfrm>
            <a:off x="7090027" y="2429217"/>
            <a:ext cx="358999" cy="358999"/>
            <a:chOff x="-55988800" y="3982600"/>
            <a:chExt cx="319025" cy="319025"/>
          </a:xfrm>
        </p:grpSpPr>
        <p:sp>
          <p:nvSpPr>
            <p:cNvPr id="7152" name="Google Shape;7152;p7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76"/>
          <p:cNvGrpSpPr/>
          <p:nvPr/>
        </p:nvGrpSpPr>
        <p:grpSpPr>
          <a:xfrm>
            <a:off x="5748546" y="2887174"/>
            <a:ext cx="356326" cy="358971"/>
            <a:chOff x="-54026025" y="3192625"/>
            <a:chExt cx="316650" cy="319000"/>
          </a:xfrm>
        </p:grpSpPr>
        <p:sp>
          <p:nvSpPr>
            <p:cNvPr id="7158" name="Google Shape;7158;p7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76"/>
          <p:cNvGrpSpPr/>
          <p:nvPr/>
        </p:nvGrpSpPr>
        <p:grpSpPr>
          <a:xfrm>
            <a:off x="5768492" y="3358148"/>
            <a:ext cx="316434" cy="358099"/>
            <a:chOff x="-54007925" y="3584850"/>
            <a:chExt cx="281200" cy="318225"/>
          </a:xfrm>
        </p:grpSpPr>
        <p:sp>
          <p:nvSpPr>
            <p:cNvPr id="7167" name="Google Shape;7167;p7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76"/>
          <p:cNvGrpSpPr/>
          <p:nvPr/>
        </p:nvGrpSpPr>
        <p:grpSpPr>
          <a:xfrm>
            <a:off x="5768492" y="3820033"/>
            <a:ext cx="316434" cy="358914"/>
            <a:chOff x="-54007925" y="3975575"/>
            <a:chExt cx="281200" cy="318950"/>
          </a:xfrm>
        </p:grpSpPr>
        <p:sp>
          <p:nvSpPr>
            <p:cNvPr id="7174" name="Google Shape;7174;p7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6"/>
          <p:cNvGrpSpPr/>
          <p:nvPr/>
        </p:nvGrpSpPr>
        <p:grpSpPr>
          <a:xfrm>
            <a:off x="8003359" y="2904504"/>
            <a:ext cx="274770" cy="358492"/>
            <a:chOff x="-52005775" y="3208025"/>
            <a:chExt cx="244175" cy="318575"/>
          </a:xfrm>
        </p:grpSpPr>
        <p:sp>
          <p:nvSpPr>
            <p:cNvPr id="7179" name="Google Shape;7179;p7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76"/>
          <p:cNvGrpSpPr/>
          <p:nvPr/>
        </p:nvGrpSpPr>
        <p:grpSpPr>
          <a:xfrm>
            <a:off x="5309825" y="1532546"/>
            <a:ext cx="358099" cy="358099"/>
            <a:chOff x="-57568775" y="3198925"/>
            <a:chExt cx="318225" cy="318225"/>
          </a:xfrm>
        </p:grpSpPr>
        <p:sp>
          <p:nvSpPr>
            <p:cNvPr id="7191" name="Google Shape;7191;p7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76"/>
          <p:cNvGrpSpPr/>
          <p:nvPr/>
        </p:nvGrpSpPr>
        <p:grpSpPr>
          <a:xfrm>
            <a:off x="5331543" y="1987846"/>
            <a:ext cx="314662" cy="358099"/>
            <a:chOff x="-57549075" y="3590375"/>
            <a:chExt cx="279625" cy="318225"/>
          </a:xfrm>
        </p:grpSpPr>
        <p:sp>
          <p:nvSpPr>
            <p:cNvPr id="7198" name="Google Shape;7198;p7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76"/>
          <p:cNvGrpSpPr/>
          <p:nvPr/>
        </p:nvGrpSpPr>
        <p:grpSpPr>
          <a:xfrm>
            <a:off x="5323740" y="2429217"/>
            <a:ext cx="359871" cy="359871"/>
            <a:chOff x="-57570350" y="3982600"/>
            <a:chExt cx="319800" cy="319800"/>
          </a:xfrm>
        </p:grpSpPr>
        <p:sp>
          <p:nvSpPr>
            <p:cNvPr id="7203" name="Google Shape;7203;p7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76"/>
          <p:cNvGrpSpPr/>
          <p:nvPr/>
        </p:nvGrpSpPr>
        <p:grpSpPr>
          <a:xfrm>
            <a:off x="7538779" y="1531646"/>
            <a:ext cx="314662" cy="358999"/>
            <a:chOff x="-55576850" y="3198125"/>
            <a:chExt cx="279625" cy="319025"/>
          </a:xfrm>
        </p:grpSpPr>
        <p:sp>
          <p:nvSpPr>
            <p:cNvPr id="7208" name="Google Shape;7208;p7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76"/>
          <p:cNvGrpSpPr/>
          <p:nvPr/>
        </p:nvGrpSpPr>
        <p:grpSpPr>
          <a:xfrm>
            <a:off x="7516174" y="1987621"/>
            <a:ext cx="359871" cy="358324"/>
            <a:chOff x="-55596550" y="3590175"/>
            <a:chExt cx="319800" cy="318425"/>
          </a:xfrm>
        </p:grpSpPr>
        <p:sp>
          <p:nvSpPr>
            <p:cNvPr id="7213" name="Google Shape;7213;p7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7" name="Google Shape;7217;p76"/>
          <p:cNvGrpSpPr/>
          <p:nvPr/>
        </p:nvGrpSpPr>
        <p:grpSpPr>
          <a:xfrm>
            <a:off x="7531412" y="2428964"/>
            <a:ext cx="358999" cy="359252"/>
            <a:chOff x="-55595775" y="3982375"/>
            <a:chExt cx="319025" cy="319250"/>
          </a:xfrm>
        </p:grpSpPr>
        <p:sp>
          <p:nvSpPr>
            <p:cNvPr id="7218" name="Google Shape;7218;p7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76"/>
          <p:cNvGrpSpPr/>
          <p:nvPr/>
        </p:nvGrpSpPr>
        <p:grpSpPr>
          <a:xfrm>
            <a:off x="6188595" y="2887174"/>
            <a:ext cx="358999" cy="358099"/>
            <a:chOff x="-53635375" y="3192625"/>
            <a:chExt cx="319025" cy="318225"/>
          </a:xfrm>
        </p:grpSpPr>
        <p:sp>
          <p:nvSpPr>
            <p:cNvPr id="7225" name="Google Shape;7225;p7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76"/>
          <p:cNvGrpSpPr/>
          <p:nvPr/>
        </p:nvGrpSpPr>
        <p:grpSpPr>
          <a:xfrm>
            <a:off x="6210763" y="3358148"/>
            <a:ext cx="314662" cy="358999"/>
            <a:chOff x="-53615675" y="3584850"/>
            <a:chExt cx="279625" cy="319025"/>
          </a:xfrm>
        </p:grpSpPr>
        <p:sp>
          <p:nvSpPr>
            <p:cNvPr id="7229" name="Google Shape;7229;p7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76"/>
          <p:cNvGrpSpPr/>
          <p:nvPr/>
        </p:nvGrpSpPr>
        <p:grpSpPr>
          <a:xfrm>
            <a:off x="6188609" y="3821074"/>
            <a:ext cx="358971" cy="357874"/>
            <a:chOff x="-53634575" y="3976500"/>
            <a:chExt cx="319000" cy="318025"/>
          </a:xfrm>
        </p:grpSpPr>
        <p:sp>
          <p:nvSpPr>
            <p:cNvPr id="7233" name="Google Shape;7233;p7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76"/>
          <p:cNvGrpSpPr/>
          <p:nvPr/>
        </p:nvGrpSpPr>
        <p:grpSpPr>
          <a:xfrm>
            <a:off x="7983413" y="3364028"/>
            <a:ext cx="314662" cy="358436"/>
            <a:chOff x="-52023900" y="3590075"/>
            <a:chExt cx="279625" cy="318525"/>
          </a:xfrm>
        </p:grpSpPr>
        <p:sp>
          <p:nvSpPr>
            <p:cNvPr id="7242" name="Google Shape;7242;p7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76"/>
          <p:cNvGrpSpPr/>
          <p:nvPr/>
        </p:nvGrpSpPr>
        <p:grpSpPr>
          <a:xfrm>
            <a:off x="5746654" y="1532546"/>
            <a:ext cx="358971" cy="358971"/>
            <a:chOff x="-57173375" y="3198925"/>
            <a:chExt cx="319000" cy="319000"/>
          </a:xfrm>
        </p:grpSpPr>
        <p:sp>
          <p:nvSpPr>
            <p:cNvPr id="7250" name="Google Shape;7250;p7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76"/>
          <p:cNvGrpSpPr/>
          <p:nvPr/>
        </p:nvGrpSpPr>
        <p:grpSpPr>
          <a:xfrm>
            <a:off x="5747541" y="2009987"/>
            <a:ext cx="357198" cy="314690"/>
            <a:chOff x="-57176525" y="3610050"/>
            <a:chExt cx="317425" cy="279650"/>
          </a:xfrm>
        </p:grpSpPr>
        <p:sp>
          <p:nvSpPr>
            <p:cNvPr id="7255" name="Google Shape;7255;p7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76"/>
          <p:cNvGrpSpPr/>
          <p:nvPr/>
        </p:nvGrpSpPr>
        <p:grpSpPr>
          <a:xfrm>
            <a:off x="5779179" y="2428542"/>
            <a:ext cx="323524" cy="358774"/>
            <a:chOff x="-57162350" y="3982000"/>
            <a:chExt cx="287500" cy="318825"/>
          </a:xfrm>
        </p:grpSpPr>
        <p:sp>
          <p:nvSpPr>
            <p:cNvPr id="7261" name="Google Shape;7261;p7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76"/>
          <p:cNvGrpSpPr/>
          <p:nvPr/>
        </p:nvGrpSpPr>
        <p:grpSpPr>
          <a:xfrm>
            <a:off x="7957995" y="1532546"/>
            <a:ext cx="358099" cy="356326"/>
            <a:chOff x="-55202750" y="3198925"/>
            <a:chExt cx="318225" cy="316650"/>
          </a:xfrm>
        </p:grpSpPr>
        <p:sp>
          <p:nvSpPr>
            <p:cNvPr id="7270" name="Google Shape;7270;p7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76"/>
          <p:cNvGrpSpPr/>
          <p:nvPr/>
        </p:nvGrpSpPr>
        <p:grpSpPr>
          <a:xfrm>
            <a:off x="7968629" y="1987846"/>
            <a:ext cx="336830" cy="358099"/>
            <a:chOff x="-55194875" y="3590375"/>
            <a:chExt cx="299325" cy="318225"/>
          </a:xfrm>
        </p:grpSpPr>
        <p:sp>
          <p:nvSpPr>
            <p:cNvPr id="7273" name="Google Shape;7273;p7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76"/>
          <p:cNvGrpSpPr/>
          <p:nvPr/>
        </p:nvGrpSpPr>
        <p:grpSpPr>
          <a:xfrm>
            <a:off x="7973247" y="2430117"/>
            <a:ext cx="357198" cy="357198"/>
            <a:chOff x="-55203525" y="3983400"/>
            <a:chExt cx="317425" cy="317425"/>
          </a:xfrm>
        </p:grpSpPr>
        <p:sp>
          <p:nvSpPr>
            <p:cNvPr id="7279" name="Google Shape;7279;p7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76"/>
          <p:cNvGrpSpPr/>
          <p:nvPr/>
        </p:nvGrpSpPr>
        <p:grpSpPr>
          <a:xfrm>
            <a:off x="6639727" y="2887174"/>
            <a:ext cx="335930" cy="358971"/>
            <a:chOff x="-53232900" y="3192625"/>
            <a:chExt cx="298525" cy="319000"/>
          </a:xfrm>
        </p:grpSpPr>
        <p:sp>
          <p:nvSpPr>
            <p:cNvPr id="7283" name="Google Shape;7283;p7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76"/>
          <p:cNvGrpSpPr/>
          <p:nvPr/>
        </p:nvGrpSpPr>
        <p:grpSpPr>
          <a:xfrm>
            <a:off x="6629093" y="3358148"/>
            <a:ext cx="357198" cy="356326"/>
            <a:chOff x="-53242350" y="3584850"/>
            <a:chExt cx="317425" cy="316650"/>
          </a:xfrm>
        </p:grpSpPr>
        <p:sp>
          <p:nvSpPr>
            <p:cNvPr id="7292" name="Google Shape;7292;p7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76"/>
          <p:cNvGrpSpPr/>
          <p:nvPr/>
        </p:nvGrpSpPr>
        <p:grpSpPr>
          <a:xfrm>
            <a:off x="6650362" y="3820849"/>
            <a:ext cx="314662" cy="358999"/>
            <a:chOff x="-53224225" y="3976300"/>
            <a:chExt cx="279625" cy="319025"/>
          </a:xfrm>
        </p:grpSpPr>
        <p:sp>
          <p:nvSpPr>
            <p:cNvPr id="7298" name="Google Shape;7298;p7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76"/>
          <p:cNvGrpSpPr/>
          <p:nvPr/>
        </p:nvGrpSpPr>
        <p:grpSpPr>
          <a:xfrm>
            <a:off x="7961258" y="3828529"/>
            <a:ext cx="358971" cy="358408"/>
            <a:chOff x="-52043575" y="3983125"/>
            <a:chExt cx="319000" cy="318500"/>
          </a:xfrm>
        </p:grpSpPr>
        <p:sp>
          <p:nvSpPr>
            <p:cNvPr id="7306" name="Google Shape;7306;p7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76"/>
          <p:cNvGrpSpPr/>
          <p:nvPr/>
        </p:nvGrpSpPr>
        <p:grpSpPr>
          <a:xfrm>
            <a:off x="6215199" y="1532546"/>
            <a:ext cx="314662" cy="358971"/>
            <a:chOff x="-56766175" y="3198925"/>
            <a:chExt cx="279625" cy="319000"/>
          </a:xfrm>
        </p:grpSpPr>
        <p:sp>
          <p:nvSpPr>
            <p:cNvPr id="7316" name="Google Shape;7316;p7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76"/>
          <p:cNvGrpSpPr/>
          <p:nvPr/>
        </p:nvGrpSpPr>
        <p:grpSpPr>
          <a:xfrm>
            <a:off x="6214313" y="1987846"/>
            <a:ext cx="316434" cy="358099"/>
            <a:chOff x="-56766175" y="3590375"/>
            <a:chExt cx="281200" cy="318225"/>
          </a:xfrm>
        </p:grpSpPr>
        <p:sp>
          <p:nvSpPr>
            <p:cNvPr id="7324" name="Google Shape;7324;p7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76"/>
          <p:cNvGrpSpPr/>
          <p:nvPr/>
        </p:nvGrpSpPr>
        <p:grpSpPr>
          <a:xfrm>
            <a:off x="6251269" y="2429217"/>
            <a:ext cx="272126" cy="358099"/>
            <a:chOff x="-56747275" y="3982600"/>
            <a:chExt cx="241825" cy="318225"/>
          </a:xfrm>
        </p:grpSpPr>
        <p:sp>
          <p:nvSpPr>
            <p:cNvPr id="7329" name="Google Shape;7329;p7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76"/>
          <p:cNvGrpSpPr/>
          <p:nvPr/>
        </p:nvGrpSpPr>
        <p:grpSpPr>
          <a:xfrm>
            <a:off x="4881188" y="2894264"/>
            <a:ext cx="314662" cy="358971"/>
            <a:chOff x="-54793175" y="3198925"/>
            <a:chExt cx="279625" cy="319000"/>
          </a:xfrm>
        </p:grpSpPr>
        <p:sp>
          <p:nvSpPr>
            <p:cNvPr id="7337" name="Google Shape;7337;p7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76"/>
          <p:cNvGrpSpPr/>
          <p:nvPr/>
        </p:nvGrpSpPr>
        <p:grpSpPr>
          <a:xfrm>
            <a:off x="4859020" y="3371455"/>
            <a:ext cx="358999" cy="342991"/>
            <a:chOff x="-54812875" y="3596675"/>
            <a:chExt cx="319025" cy="304800"/>
          </a:xfrm>
        </p:grpSpPr>
        <p:sp>
          <p:nvSpPr>
            <p:cNvPr id="7345" name="Google Shape;7345;p7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2" name="Google Shape;7352;p76"/>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6"/>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4" name="Google Shape;7354;p76"/>
          <p:cNvGrpSpPr/>
          <p:nvPr/>
        </p:nvGrpSpPr>
        <p:grpSpPr>
          <a:xfrm>
            <a:off x="4881188" y="3827938"/>
            <a:ext cx="314662" cy="358099"/>
            <a:chOff x="-54793175" y="3982600"/>
            <a:chExt cx="279625" cy="318225"/>
          </a:xfrm>
        </p:grpSpPr>
        <p:sp>
          <p:nvSpPr>
            <p:cNvPr id="7355" name="Google Shape;7355;p7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76"/>
          <p:cNvGrpSpPr/>
          <p:nvPr/>
        </p:nvGrpSpPr>
        <p:grpSpPr>
          <a:xfrm>
            <a:off x="7092647" y="2887174"/>
            <a:ext cx="314662" cy="358099"/>
            <a:chOff x="-52832000" y="3192625"/>
            <a:chExt cx="279625" cy="318225"/>
          </a:xfrm>
        </p:grpSpPr>
        <p:sp>
          <p:nvSpPr>
            <p:cNvPr id="7363" name="Google Shape;7363;p7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76"/>
          <p:cNvGrpSpPr/>
          <p:nvPr/>
        </p:nvGrpSpPr>
        <p:grpSpPr>
          <a:xfrm>
            <a:off x="7070492" y="3359048"/>
            <a:ext cx="358971" cy="357198"/>
            <a:chOff x="-52851675" y="3585650"/>
            <a:chExt cx="319000" cy="317425"/>
          </a:xfrm>
        </p:grpSpPr>
        <p:sp>
          <p:nvSpPr>
            <p:cNvPr id="7372" name="Google Shape;7372;p7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76"/>
          <p:cNvGrpSpPr/>
          <p:nvPr/>
        </p:nvGrpSpPr>
        <p:grpSpPr>
          <a:xfrm>
            <a:off x="7092647" y="3820849"/>
            <a:ext cx="314662" cy="358999"/>
            <a:chOff x="-52832000" y="3976300"/>
            <a:chExt cx="279625" cy="319025"/>
          </a:xfrm>
        </p:grpSpPr>
        <p:sp>
          <p:nvSpPr>
            <p:cNvPr id="7379" name="Google Shape;7379;p7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76"/>
          <p:cNvGrpSpPr/>
          <p:nvPr/>
        </p:nvGrpSpPr>
        <p:grpSpPr>
          <a:xfrm>
            <a:off x="6209853" y="4275497"/>
            <a:ext cx="316434" cy="358099"/>
            <a:chOff x="-51633225" y="3198925"/>
            <a:chExt cx="281200" cy="318225"/>
          </a:xfrm>
        </p:grpSpPr>
        <p:sp>
          <p:nvSpPr>
            <p:cNvPr id="7385" name="Google Shape;7385;p7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76"/>
          <p:cNvGrpSpPr/>
          <p:nvPr/>
        </p:nvGrpSpPr>
        <p:grpSpPr>
          <a:xfrm>
            <a:off x="6628676" y="1533418"/>
            <a:ext cx="365188" cy="357226"/>
            <a:chOff x="-56396775" y="3199700"/>
            <a:chExt cx="324525" cy="317450"/>
          </a:xfrm>
        </p:grpSpPr>
        <p:sp>
          <p:nvSpPr>
            <p:cNvPr id="7393" name="Google Shape;7393;p7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76"/>
          <p:cNvGrpSpPr/>
          <p:nvPr/>
        </p:nvGrpSpPr>
        <p:grpSpPr>
          <a:xfrm>
            <a:off x="6631771" y="1999353"/>
            <a:ext cx="358999" cy="335958"/>
            <a:chOff x="-56394425" y="3600600"/>
            <a:chExt cx="319025" cy="298550"/>
          </a:xfrm>
        </p:grpSpPr>
        <p:sp>
          <p:nvSpPr>
            <p:cNvPr id="7400" name="Google Shape;7400;p7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76"/>
          <p:cNvGrpSpPr/>
          <p:nvPr/>
        </p:nvGrpSpPr>
        <p:grpSpPr>
          <a:xfrm>
            <a:off x="6662538" y="2430117"/>
            <a:ext cx="327068" cy="357198"/>
            <a:chOff x="-56379450" y="3983400"/>
            <a:chExt cx="290650" cy="317425"/>
          </a:xfrm>
        </p:grpSpPr>
        <p:sp>
          <p:nvSpPr>
            <p:cNvPr id="7404" name="Google Shape;7404;p7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76"/>
          <p:cNvGrpSpPr/>
          <p:nvPr/>
        </p:nvGrpSpPr>
        <p:grpSpPr>
          <a:xfrm>
            <a:off x="5326242" y="2894264"/>
            <a:ext cx="316434" cy="358971"/>
            <a:chOff x="-54401725" y="3198925"/>
            <a:chExt cx="281200" cy="319000"/>
          </a:xfrm>
        </p:grpSpPr>
        <p:sp>
          <p:nvSpPr>
            <p:cNvPr id="7413" name="Google Shape;7413;p7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76"/>
          <p:cNvGrpSpPr/>
          <p:nvPr/>
        </p:nvGrpSpPr>
        <p:grpSpPr>
          <a:xfrm>
            <a:off x="5327128" y="3364365"/>
            <a:ext cx="314662" cy="358099"/>
            <a:chOff x="-54401725" y="3590375"/>
            <a:chExt cx="279625" cy="318225"/>
          </a:xfrm>
        </p:grpSpPr>
        <p:sp>
          <p:nvSpPr>
            <p:cNvPr id="7425" name="Google Shape;7425;p7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76"/>
          <p:cNvGrpSpPr/>
          <p:nvPr/>
        </p:nvGrpSpPr>
        <p:grpSpPr>
          <a:xfrm>
            <a:off x="5324920" y="3827938"/>
            <a:ext cx="319079" cy="358099"/>
            <a:chOff x="-54403300" y="3982600"/>
            <a:chExt cx="283550" cy="318225"/>
          </a:xfrm>
        </p:grpSpPr>
        <p:sp>
          <p:nvSpPr>
            <p:cNvPr id="7432" name="Google Shape;7432;p7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76"/>
          <p:cNvGrpSpPr/>
          <p:nvPr/>
        </p:nvGrpSpPr>
        <p:grpSpPr>
          <a:xfrm>
            <a:off x="7512313" y="2889172"/>
            <a:ext cx="356298" cy="356973"/>
            <a:chOff x="-52458650" y="3194400"/>
            <a:chExt cx="316625" cy="317225"/>
          </a:xfrm>
        </p:grpSpPr>
        <p:sp>
          <p:nvSpPr>
            <p:cNvPr id="7438" name="Google Shape;7438;p7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6"/>
          <p:cNvGrpSpPr/>
          <p:nvPr/>
        </p:nvGrpSpPr>
        <p:grpSpPr>
          <a:xfrm>
            <a:off x="7521611" y="3358148"/>
            <a:ext cx="337703" cy="357845"/>
            <a:chOff x="-52450000" y="3584850"/>
            <a:chExt cx="300100" cy="318000"/>
          </a:xfrm>
        </p:grpSpPr>
        <p:sp>
          <p:nvSpPr>
            <p:cNvPr id="7447" name="Google Shape;7447;p7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76"/>
          <p:cNvGrpSpPr/>
          <p:nvPr/>
        </p:nvGrpSpPr>
        <p:grpSpPr>
          <a:xfrm>
            <a:off x="7533131" y="3822621"/>
            <a:ext cx="314662" cy="357226"/>
            <a:chOff x="-52440550" y="3977875"/>
            <a:chExt cx="279625" cy="317450"/>
          </a:xfrm>
        </p:grpSpPr>
        <p:sp>
          <p:nvSpPr>
            <p:cNvPr id="7455" name="Google Shape;7455;p7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76"/>
          <p:cNvGrpSpPr/>
          <p:nvPr/>
        </p:nvGrpSpPr>
        <p:grpSpPr>
          <a:xfrm>
            <a:off x="6645066" y="4278827"/>
            <a:ext cx="314662" cy="358999"/>
            <a:chOff x="-51623775" y="3584850"/>
            <a:chExt cx="279625" cy="319025"/>
          </a:xfrm>
        </p:grpSpPr>
        <p:sp>
          <p:nvSpPr>
            <p:cNvPr id="7464" name="Google Shape;7464;p7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76"/>
        <p:cNvGrpSpPr/>
        <p:nvPr/>
      </p:nvGrpSpPr>
      <p:grpSpPr>
        <a:xfrm>
          <a:off x="0" y="0"/>
          <a:ext cx="0" cy="0"/>
          <a:chOff x="0" y="0"/>
          <a:chExt cx="0" cy="0"/>
        </a:xfrm>
      </p:grpSpPr>
      <p:sp>
        <p:nvSpPr>
          <p:cNvPr id="7477" name="Google Shape;7477;p7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478" name="Google Shape;7478;p7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479" name="Google Shape;7479;p77"/>
          <p:cNvGrpSpPr/>
          <p:nvPr/>
        </p:nvGrpSpPr>
        <p:grpSpPr>
          <a:xfrm>
            <a:off x="885675" y="1539249"/>
            <a:ext cx="276003" cy="357300"/>
            <a:chOff x="-50469125" y="3183175"/>
            <a:chExt cx="233150" cy="301825"/>
          </a:xfrm>
        </p:grpSpPr>
        <p:sp>
          <p:nvSpPr>
            <p:cNvPr id="7480" name="Google Shape;7480;p7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77"/>
          <p:cNvGrpSpPr/>
          <p:nvPr/>
        </p:nvGrpSpPr>
        <p:grpSpPr>
          <a:xfrm>
            <a:off x="845574" y="1974651"/>
            <a:ext cx="356205" cy="355288"/>
            <a:chOff x="-50504575" y="3550975"/>
            <a:chExt cx="300900" cy="300125"/>
          </a:xfrm>
        </p:grpSpPr>
        <p:sp>
          <p:nvSpPr>
            <p:cNvPr id="7484" name="Google Shape;7484;p7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77"/>
          <p:cNvGrpSpPr/>
          <p:nvPr/>
        </p:nvGrpSpPr>
        <p:grpSpPr>
          <a:xfrm>
            <a:off x="845574" y="2412893"/>
            <a:ext cx="356205" cy="354341"/>
            <a:chOff x="-50503000" y="3921175"/>
            <a:chExt cx="300900" cy="299325"/>
          </a:xfrm>
        </p:grpSpPr>
        <p:sp>
          <p:nvSpPr>
            <p:cNvPr id="7489" name="Google Shape;7489;p7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77"/>
          <p:cNvGrpSpPr/>
          <p:nvPr/>
        </p:nvGrpSpPr>
        <p:grpSpPr>
          <a:xfrm>
            <a:off x="3049627" y="1558811"/>
            <a:ext cx="355258" cy="356205"/>
            <a:chOff x="-48630025" y="3199700"/>
            <a:chExt cx="300100" cy="300900"/>
          </a:xfrm>
        </p:grpSpPr>
        <p:sp>
          <p:nvSpPr>
            <p:cNvPr id="7495" name="Google Shape;7495;p7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77"/>
          <p:cNvGrpSpPr/>
          <p:nvPr/>
        </p:nvGrpSpPr>
        <p:grpSpPr>
          <a:xfrm>
            <a:off x="3049627" y="1996107"/>
            <a:ext cx="355258" cy="355258"/>
            <a:chOff x="-48630025" y="3569100"/>
            <a:chExt cx="300100" cy="300100"/>
          </a:xfrm>
        </p:grpSpPr>
        <p:sp>
          <p:nvSpPr>
            <p:cNvPr id="7499" name="Google Shape;7499;p7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77"/>
          <p:cNvGrpSpPr/>
          <p:nvPr/>
        </p:nvGrpSpPr>
        <p:grpSpPr>
          <a:xfrm>
            <a:off x="3050101" y="2433403"/>
            <a:ext cx="354311" cy="353394"/>
            <a:chOff x="-48629225" y="3938500"/>
            <a:chExt cx="299300" cy="298525"/>
          </a:xfrm>
        </p:grpSpPr>
        <p:sp>
          <p:nvSpPr>
            <p:cNvPr id="7510" name="Google Shape;7510;p7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77"/>
          <p:cNvGrpSpPr/>
          <p:nvPr/>
        </p:nvGrpSpPr>
        <p:grpSpPr>
          <a:xfrm>
            <a:off x="1785504" y="2904744"/>
            <a:ext cx="311458" cy="354341"/>
            <a:chOff x="-46762575" y="3200500"/>
            <a:chExt cx="263100" cy="299325"/>
          </a:xfrm>
        </p:grpSpPr>
        <p:sp>
          <p:nvSpPr>
            <p:cNvPr id="7515" name="Google Shape;7515;p7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77"/>
          <p:cNvGrpSpPr/>
          <p:nvPr/>
        </p:nvGrpSpPr>
        <p:grpSpPr>
          <a:xfrm>
            <a:off x="1763589" y="3363466"/>
            <a:ext cx="355288" cy="312375"/>
            <a:chOff x="-46779900" y="3588000"/>
            <a:chExt cx="300125" cy="263875"/>
          </a:xfrm>
        </p:grpSpPr>
        <p:sp>
          <p:nvSpPr>
            <p:cNvPr id="7521" name="Google Shape;7521;p7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77"/>
          <p:cNvGrpSpPr/>
          <p:nvPr/>
        </p:nvGrpSpPr>
        <p:grpSpPr>
          <a:xfrm>
            <a:off x="1764062" y="3778388"/>
            <a:ext cx="354341" cy="353394"/>
            <a:chOff x="-46779100" y="3938500"/>
            <a:chExt cx="299325" cy="298525"/>
          </a:xfrm>
        </p:grpSpPr>
        <p:sp>
          <p:nvSpPr>
            <p:cNvPr id="7526" name="Google Shape;7526;p7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8" name="Google Shape;7528;p77"/>
          <p:cNvGrpSpPr/>
          <p:nvPr/>
        </p:nvGrpSpPr>
        <p:grpSpPr>
          <a:xfrm>
            <a:off x="3971800" y="2911255"/>
            <a:ext cx="355258" cy="355288"/>
            <a:chOff x="-44924250" y="3206000"/>
            <a:chExt cx="300100" cy="300125"/>
          </a:xfrm>
        </p:grpSpPr>
        <p:sp>
          <p:nvSpPr>
            <p:cNvPr id="7529" name="Google Shape;7529;p7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77"/>
          <p:cNvGrpSpPr/>
          <p:nvPr/>
        </p:nvGrpSpPr>
        <p:grpSpPr>
          <a:xfrm>
            <a:off x="1286286" y="1539249"/>
            <a:ext cx="355258" cy="355258"/>
            <a:chOff x="-50134375" y="3183175"/>
            <a:chExt cx="300100" cy="300100"/>
          </a:xfrm>
        </p:grpSpPr>
        <p:sp>
          <p:nvSpPr>
            <p:cNvPr id="7535" name="Google Shape;7535;p7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77"/>
          <p:cNvGrpSpPr/>
          <p:nvPr/>
        </p:nvGrpSpPr>
        <p:grpSpPr>
          <a:xfrm>
            <a:off x="1286286" y="1974651"/>
            <a:ext cx="355258" cy="355288"/>
            <a:chOff x="-50134375" y="3550975"/>
            <a:chExt cx="300100" cy="300125"/>
          </a:xfrm>
        </p:grpSpPr>
        <p:sp>
          <p:nvSpPr>
            <p:cNvPr id="7546" name="Google Shape;7546;p7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77"/>
          <p:cNvGrpSpPr/>
          <p:nvPr/>
        </p:nvGrpSpPr>
        <p:grpSpPr>
          <a:xfrm>
            <a:off x="1286286" y="2412183"/>
            <a:ext cx="355258" cy="355051"/>
            <a:chOff x="-50134375" y="3920575"/>
            <a:chExt cx="300100" cy="299925"/>
          </a:xfrm>
        </p:grpSpPr>
        <p:sp>
          <p:nvSpPr>
            <p:cNvPr id="7549" name="Google Shape;7549;p7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77"/>
          <p:cNvGrpSpPr/>
          <p:nvPr/>
        </p:nvGrpSpPr>
        <p:grpSpPr>
          <a:xfrm>
            <a:off x="3497010" y="1559758"/>
            <a:ext cx="357123" cy="355258"/>
            <a:chOff x="-48262200" y="3200500"/>
            <a:chExt cx="301675" cy="300100"/>
          </a:xfrm>
        </p:grpSpPr>
        <p:sp>
          <p:nvSpPr>
            <p:cNvPr id="7553" name="Google Shape;7553;p7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77"/>
          <p:cNvGrpSpPr/>
          <p:nvPr/>
        </p:nvGrpSpPr>
        <p:grpSpPr>
          <a:xfrm>
            <a:off x="3526383" y="1996847"/>
            <a:ext cx="298377" cy="354519"/>
            <a:chOff x="-48233050" y="3569725"/>
            <a:chExt cx="252050" cy="299475"/>
          </a:xfrm>
        </p:grpSpPr>
        <p:sp>
          <p:nvSpPr>
            <p:cNvPr id="7563" name="Google Shape;7563;p7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77"/>
          <p:cNvGrpSpPr/>
          <p:nvPr/>
        </p:nvGrpSpPr>
        <p:grpSpPr>
          <a:xfrm>
            <a:off x="3550148" y="2430591"/>
            <a:ext cx="250847" cy="358070"/>
            <a:chOff x="-48216525" y="3936125"/>
            <a:chExt cx="211900" cy="302475"/>
          </a:xfrm>
        </p:grpSpPr>
        <p:sp>
          <p:nvSpPr>
            <p:cNvPr id="7567" name="Google Shape;7567;p7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77"/>
          <p:cNvGrpSpPr/>
          <p:nvPr/>
        </p:nvGrpSpPr>
        <p:grpSpPr>
          <a:xfrm>
            <a:off x="2205866" y="2905661"/>
            <a:ext cx="355258" cy="355288"/>
            <a:chOff x="-46410500" y="3201275"/>
            <a:chExt cx="300100" cy="300125"/>
          </a:xfrm>
        </p:grpSpPr>
        <p:sp>
          <p:nvSpPr>
            <p:cNvPr id="7572" name="Google Shape;7572;p7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77"/>
          <p:cNvGrpSpPr/>
          <p:nvPr/>
        </p:nvGrpSpPr>
        <p:grpSpPr>
          <a:xfrm>
            <a:off x="2205866" y="3341092"/>
            <a:ext cx="355258" cy="356205"/>
            <a:chOff x="-46409700" y="3569100"/>
            <a:chExt cx="300100" cy="300900"/>
          </a:xfrm>
        </p:grpSpPr>
        <p:sp>
          <p:nvSpPr>
            <p:cNvPr id="7578" name="Google Shape;7578;p7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77"/>
          <p:cNvGrpSpPr/>
          <p:nvPr/>
        </p:nvGrpSpPr>
        <p:grpSpPr>
          <a:xfrm>
            <a:off x="2193747" y="3776524"/>
            <a:ext cx="379497" cy="358070"/>
            <a:chOff x="-46422300" y="3936925"/>
            <a:chExt cx="320575" cy="302475"/>
          </a:xfrm>
        </p:grpSpPr>
        <p:sp>
          <p:nvSpPr>
            <p:cNvPr id="7584" name="Google Shape;7584;p7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77"/>
          <p:cNvGrpSpPr/>
          <p:nvPr/>
        </p:nvGrpSpPr>
        <p:grpSpPr>
          <a:xfrm>
            <a:off x="3971326" y="3330852"/>
            <a:ext cx="356205" cy="355258"/>
            <a:chOff x="-44914800" y="3560450"/>
            <a:chExt cx="300900" cy="300100"/>
          </a:xfrm>
        </p:grpSpPr>
        <p:sp>
          <p:nvSpPr>
            <p:cNvPr id="7587" name="Google Shape;7587;p7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7"/>
          <p:cNvGrpSpPr/>
          <p:nvPr/>
        </p:nvGrpSpPr>
        <p:grpSpPr>
          <a:xfrm>
            <a:off x="1726378" y="1539486"/>
            <a:ext cx="354311" cy="354104"/>
            <a:chOff x="-49764975" y="3183375"/>
            <a:chExt cx="299300" cy="299125"/>
          </a:xfrm>
        </p:grpSpPr>
        <p:sp>
          <p:nvSpPr>
            <p:cNvPr id="7593" name="Google Shape;7593;p7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77"/>
          <p:cNvGrpSpPr/>
          <p:nvPr/>
        </p:nvGrpSpPr>
        <p:grpSpPr>
          <a:xfrm>
            <a:off x="1726378" y="1974947"/>
            <a:ext cx="354311" cy="355909"/>
            <a:chOff x="-49764975" y="3551225"/>
            <a:chExt cx="299300" cy="300650"/>
          </a:xfrm>
        </p:grpSpPr>
        <p:sp>
          <p:nvSpPr>
            <p:cNvPr id="7603" name="Google Shape;7603;p7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7"/>
          <p:cNvGrpSpPr/>
          <p:nvPr/>
        </p:nvGrpSpPr>
        <p:grpSpPr>
          <a:xfrm>
            <a:off x="1724040" y="2411710"/>
            <a:ext cx="358987" cy="355525"/>
            <a:chOff x="-49766550" y="3920175"/>
            <a:chExt cx="303250" cy="300325"/>
          </a:xfrm>
        </p:grpSpPr>
        <p:sp>
          <p:nvSpPr>
            <p:cNvPr id="7615" name="Google Shape;7615;p7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77"/>
          <p:cNvGrpSpPr/>
          <p:nvPr/>
        </p:nvGrpSpPr>
        <p:grpSpPr>
          <a:xfrm>
            <a:off x="3939571" y="1559758"/>
            <a:ext cx="357123" cy="354341"/>
            <a:chOff x="-47892800" y="3200500"/>
            <a:chExt cx="301675" cy="299325"/>
          </a:xfrm>
        </p:grpSpPr>
        <p:sp>
          <p:nvSpPr>
            <p:cNvPr id="7620" name="Google Shape;7620;p7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77"/>
          <p:cNvGrpSpPr/>
          <p:nvPr/>
        </p:nvGrpSpPr>
        <p:grpSpPr>
          <a:xfrm>
            <a:off x="4003437" y="1996107"/>
            <a:ext cx="229391" cy="355258"/>
            <a:chOff x="-47839250" y="3569100"/>
            <a:chExt cx="193775" cy="300100"/>
          </a:xfrm>
        </p:grpSpPr>
        <p:sp>
          <p:nvSpPr>
            <p:cNvPr id="7627" name="Google Shape;7627;p7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77"/>
          <p:cNvGrpSpPr/>
          <p:nvPr/>
        </p:nvGrpSpPr>
        <p:grpSpPr>
          <a:xfrm>
            <a:off x="3940503" y="2432456"/>
            <a:ext cx="355258" cy="356205"/>
            <a:chOff x="-47892800" y="3937700"/>
            <a:chExt cx="300100" cy="300900"/>
          </a:xfrm>
        </p:grpSpPr>
        <p:sp>
          <p:nvSpPr>
            <p:cNvPr id="7634" name="Google Shape;7634;p7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77"/>
          <p:cNvGrpSpPr/>
          <p:nvPr/>
        </p:nvGrpSpPr>
        <p:grpSpPr>
          <a:xfrm>
            <a:off x="2645798" y="2926170"/>
            <a:ext cx="355258" cy="311458"/>
            <a:chOff x="-46042675" y="3218600"/>
            <a:chExt cx="300100" cy="263100"/>
          </a:xfrm>
        </p:grpSpPr>
        <p:sp>
          <p:nvSpPr>
            <p:cNvPr id="7643" name="Google Shape;7643;p7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77"/>
          <p:cNvGrpSpPr/>
          <p:nvPr/>
        </p:nvGrpSpPr>
        <p:grpSpPr>
          <a:xfrm>
            <a:off x="2645798" y="3340619"/>
            <a:ext cx="355258" cy="323118"/>
            <a:chOff x="-46042675" y="3568700"/>
            <a:chExt cx="300100" cy="272950"/>
          </a:xfrm>
        </p:grpSpPr>
        <p:sp>
          <p:nvSpPr>
            <p:cNvPr id="7650" name="Google Shape;7650;p7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77"/>
          <p:cNvGrpSpPr/>
          <p:nvPr/>
        </p:nvGrpSpPr>
        <p:grpSpPr>
          <a:xfrm>
            <a:off x="2687749" y="3777589"/>
            <a:ext cx="271357" cy="356057"/>
            <a:chOff x="-46007225" y="3937825"/>
            <a:chExt cx="229225" cy="300775"/>
          </a:xfrm>
        </p:grpSpPr>
        <p:sp>
          <p:nvSpPr>
            <p:cNvPr id="7655" name="Google Shape;7655;p7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77"/>
          <p:cNvGrpSpPr/>
          <p:nvPr/>
        </p:nvGrpSpPr>
        <p:grpSpPr>
          <a:xfrm>
            <a:off x="3993241" y="3767675"/>
            <a:ext cx="312375" cy="357596"/>
            <a:chOff x="-44895900" y="3929450"/>
            <a:chExt cx="263875" cy="302075"/>
          </a:xfrm>
        </p:grpSpPr>
        <p:sp>
          <p:nvSpPr>
            <p:cNvPr id="7666" name="Google Shape;7666;p7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77"/>
          <p:cNvGrpSpPr/>
          <p:nvPr/>
        </p:nvGrpSpPr>
        <p:grpSpPr>
          <a:xfrm>
            <a:off x="2167060" y="1550436"/>
            <a:ext cx="356205" cy="332885"/>
            <a:chOff x="-49397175" y="3192625"/>
            <a:chExt cx="300900" cy="281200"/>
          </a:xfrm>
        </p:grpSpPr>
        <p:sp>
          <p:nvSpPr>
            <p:cNvPr id="7673" name="Google Shape;7673;p7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77"/>
          <p:cNvGrpSpPr/>
          <p:nvPr/>
        </p:nvGrpSpPr>
        <p:grpSpPr>
          <a:xfrm>
            <a:off x="2193163" y="1974651"/>
            <a:ext cx="304000" cy="356205"/>
            <a:chOff x="-49375900" y="3550975"/>
            <a:chExt cx="256800" cy="300900"/>
          </a:xfrm>
        </p:grpSpPr>
        <p:sp>
          <p:nvSpPr>
            <p:cNvPr id="7681" name="Google Shape;7681;p7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77"/>
          <p:cNvGrpSpPr/>
          <p:nvPr/>
        </p:nvGrpSpPr>
        <p:grpSpPr>
          <a:xfrm>
            <a:off x="2188516" y="2411946"/>
            <a:ext cx="313293" cy="356205"/>
            <a:chOff x="-49378250" y="3920375"/>
            <a:chExt cx="264650" cy="300900"/>
          </a:xfrm>
        </p:grpSpPr>
        <p:sp>
          <p:nvSpPr>
            <p:cNvPr id="7693" name="Google Shape;7693;p7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77"/>
          <p:cNvGrpSpPr/>
          <p:nvPr/>
        </p:nvGrpSpPr>
        <p:grpSpPr>
          <a:xfrm>
            <a:off x="907504" y="2904744"/>
            <a:ext cx="312375" cy="357123"/>
            <a:chOff x="-47505300" y="3200500"/>
            <a:chExt cx="263875" cy="301675"/>
          </a:xfrm>
        </p:grpSpPr>
        <p:sp>
          <p:nvSpPr>
            <p:cNvPr id="7701" name="Google Shape;7701;p7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77"/>
          <p:cNvGrpSpPr/>
          <p:nvPr/>
        </p:nvGrpSpPr>
        <p:grpSpPr>
          <a:xfrm>
            <a:off x="885604" y="3341092"/>
            <a:ext cx="356176" cy="355051"/>
            <a:chOff x="-47524975" y="3569100"/>
            <a:chExt cx="300875" cy="299925"/>
          </a:xfrm>
        </p:grpSpPr>
        <p:sp>
          <p:nvSpPr>
            <p:cNvPr id="7715" name="Google Shape;7715;p7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7"/>
          <p:cNvGrpSpPr/>
          <p:nvPr/>
        </p:nvGrpSpPr>
        <p:grpSpPr>
          <a:xfrm>
            <a:off x="886062" y="3820354"/>
            <a:ext cx="355258" cy="270410"/>
            <a:chOff x="-47523400" y="3973950"/>
            <a:chExt cx="300100" cy="228425"/>
          </a:xfrm>
        </p:grpSpPr>
        <p:sp>
          <p:nvSpPr>
            <p:cNvPr id="7721" name="Google Shape;7721;p7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77"/>
          <p:cNvGrpSpPr/>
          <p:nvPr/>
        </p:nvGrpSpPr>
        <p:grpSpPr>
          <a:xfrm>
            <a:off x="3091183" y="2903353"/>
            <a:ext cx="354341" cy="357596"/>
            <a:chOff x="-45673275" y="3199325"/>
            <a:chExt cx="299325" cy="302075"/>
          </a:xfrm>
        </p:grpSpPr>
        <p:sp>
          <p:nvSpPr>
            <p:cNvPr id="7727" name="Google Shape;7727;p7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77"/>
          <p:cNvGrpSpPr/>
          <p:nvPr/>
        </p:nvGrpSpPr>
        <p:grpSpPr>
          <a:xfrm>
            <a:off x="3090251" y="3361602"/>
            <a:ext cx="356205" cy="314240"/>
            <a:chOff x="-45674075" y="3586425"/>
            <a:chExt cx="300900" cy="265450"/>
          </a:xfrm>
        </p:grpSpPr>
        <p:sp>
          <p:nvSpPr>
            <p:cNvPr id="7731" name="Google Shape;7731;p7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77"/>
          <p:cNvGrpSpPr/>
          <p:nvPr/>
        </p:nvGrpSpPr>
        <p:grpSpPr>
          <a:xfrm>
            <a:off x="3091183" y="3777441"/>
            <a:ext cx="354341" cy="356205"/>
            <a:chOff x="-45673275" y="3937700"/>
            <a:chExt cx="299325" cy="300900"/>
          </a:xfrm>
        </p:grpSpPr>
        <p:sp>
          <p:nvSpPr>
            <p:cNvPr id="7734" name="Google Shape;7734;p7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77"/>
          <p:cNvGrpSpPr/>
          <p:nvPr/>
        </p:nvGrpSpPr>
        <p:grpSpPr>
          <a:xfrm>
            <a:off x="2205349" y="4270225"/>
            <a:ext cx="356205" cy="356205"/>
            <a:chOff x="-44512325" y="3176075"/>
            <a:chExt cx="300900" cy="300900"/>
          </a:xfrm>
        </p:grpSpPr>
        <p:sp>
          <p:nvSpPr>
            <p:cNvPr id="7741" name="Google Shape;7741;p7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7"/>
          <p:cNvGrpSpPr/>
          <p:nvPr/>
        </p:nvGrpSpPr>
        <p:grpSpPr>
          <a:xfrm>
            <a:off x="2608689" y="1539249"/>
            <a:ext cx="354341" cy="354341"/>
            <a:chOff x="-49027775" y="3183175"/>
            <a:chExt cx="299325" cy="299325"/>
          </a:xfrm>
        </p:grpSpPr>
        <p:sp>
          <p:nvSpPr>
            <p:cNvPr id="7745" name="Google Shape;7745;p7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77"/>
          <p:cNvGrpSpPr/>
          <p:nvPr/>
        </p:nvGrpSpPr>
        <p:grpSpPr>
          <a:xfrm>
            <a:off x="2608230" y="1974651"/>
            <a:ext cx="355258" cy="357152"/>
            <a:chOff x="-49027775" y="3550975"/>
            <a:chExt cx="300100" cy="301700"/>
          </a:xfrm>
        </p:grpSpPr>
        <p:sp>
          <p:nvSpPr>
            <p:cNvPr id="7750" name="Google Shape;7750;p7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77"/>
          <p:cNvGrpSpPr/>
          <p:nvPr/>
        </p:nvGrpSpPr>
        <p:grpSpPr>
          <a:xfrm>
            <a:off x="2606306" y="2411710"/>
            <a:ext cx="359106" cy="355525"/>
            <a:chOff x="-49031025" y="3920175"/>
            <a:chExt cx="303350" cy="300325"/>
          </a:xfrm>
        </p:grpSpPr>
        <p:sp>
          <p:nvSpPr>
            <p:cNvPr id="7761" name="Google Shape;7761;p7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77"/>
          <p:cNvGrpSpPr/>
          <p:nvPr/>
        </p:nvGrpSpPr>
        <p:grpSpPr>
          <a:xfrm>
            <a:off x="1322411" y="2904744"/>
            <a:ext cx="356176" cy="354341"/>
            <a:chOff x="-47155575" y="3200500"/>
            <a:chExt cx="300875" cy="299325"/>
          </a:xfrm>
        </p:grpSpPr>
        <p:sp>
          <p:nvSpPr>
            <p:cNvPr id="7768" name="Google Shape;7768;p7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77"/>
          <p:cNvGrpSpPr/>
          <p:nvPr/>
        </p:nvGrpSpPr>
        <p:grpSpPr>
          <a:xfrm>
            <a:off x="1322870" y="3341092"/>
            <a:ext cx="355258" cy="355258"/>
            <a:chOff x="-47154800" y="3569100"/>
            <a:chExt cx="300100" cy="300100"/>
          </a:xfrm>
        </p:grpSpPr>
        <p:sp>
          <p:nvSpPr>
            <p:cNvPr id="7775" name="Google Shape;7775;p7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77"/>
          <p:cNvGrpSpPr/>
          <p:nvPr/>
        </p:nvGrpSpPr>
        <p:grpSpPr>
          <a:xfrm>
            <a:off x="1323343" y="3779305"/>
            <a:ext cx="354311" cy="353423"/>
            <a:chOff x="-47154000" y="3939275"/>
            <a:chExt cx="299300" cy="298550"/>
          </a:xfrm>
        </p:grpSpPr>
        <p:sp>
          <p:nvSpPr>
            <p:cNvPr id="7782" name="Google Shape;7782;p7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7"/>
          <p:cNvGrpSpPr/>
          <p:nvPr/>
        </p:nvGrpSpPr>
        <p:grpSpPr>
          <a:xfrm>
            <a:off x="3548633" y="2904744"/>
            <a:ext cx="312375" cy="354341"/>
            <a:chOff x="-45286550" y="3200500"/>
            <a:chExt cx="263875" cy="299325"/>
          </a:xfrm>
        </p:grpSpPr>
        <p:sp>
          <p:nvSpPr>
            <p:cNvPr id="7787" name="Google Shape;7787;p7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77"/>
          <p:cNvGrpSpPr/>
          <p:nvPr/>
        </p:nvGrpSpPr>
        <p:grpSpPr>
          <a:xfrm>
            <a:off x="3548633" y="3342039"/>
            <a:ext cx="312375" cy="354311"/>
            <a:chOff x="-45286550" y="3569900"/>
            <a:chExt cx="263875" cy="299300"/>
          </a:xfrm>
        </p:grpSpPr>
        <p:sp>
          <p:nvSpPr>
            <p:cNvPr id="7791" name="Google Shape;7791;p7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77"/>
          <p:cNvGrpSpPr/>
          <p:nvPr/>
        </p:nvGrpSpPr>
        <p:grpSpPr>
          <a:xfrm>
            <a:off x="3559820" y="3778388"/>
            <a:ext cx="290001" cy="355258"/>
            <a:chOff x="-45277900" y="3938500"/>
            <a:chExt cx="244975" cy="300100"/>
          </a:xfrm>
        </p:grpSpPr>
        <p:sp>
          <p:nvSpPr>
            <p:cNvPr id="7798" name="Google Shape;7798;p7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77"/>
          <p:cNvGrpSpPr/>
          <p:nvPr/>
        </p:nvGrpSpPr>
        <p:grpSpPr>
          <a:xfrm>
            <a:off x="2645769" y="4247490"/>
            <a:ext cx="355258" cy="355258"/>
            <a:chOff x="-44502875" y="3576975"/>
            <a:chExt cx="300100" cy="300100"/>
          </a:xfrm>
        </p:grpSpPr>
        <p:sp>
          <p:nvSpPr>
            <p:cNvPr id="7803" name="Google Shape;7803;p7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7"/>
          <p:cNvGrpSpPr/>
          <p:nvPr/>
        </p:nvGrpSpPr>
        <p:grpSpPr>
          <a:xfrm>
            <a:off x="4858968" y="1532275"/>
            <a:ext cx="356221" cy="354973"/>
            <a:chOff x="-13947000" y="3212800"/>
            <a:chExt cx="353675" cy="352400"/>
          </a:xfrm>
        </p:grpSpPr>
        <p:sp>
          <p:nvSpPr>
            <p:cNvPr id="7807" name="Google Shape;7807;p7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77"/>
          <p:cNvGrpSpPr/>
          <p:nvPr/>
        </p:nvGrpSpPr>
        <p:grpSpPr>
          <a:xfrm>
            <a:off x="4858981" y="1973145"/>
            <a:ext cx="356196" cy="354670"/>
            <a:chOff x="-13946200" y="3647075"/>
            <a:chExt cx="353650" cy="352100"/>
          </a:xfrm>
        </p:grpSpPr>
        <p:sp>
          <p:nvSpPr>
            <p:cNvPr id="7810" name="Google Shape;7810;p7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6" name="Google Shape;7816;p77"/>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7" name="Google Shape;7817;p77"/>
          <p:cNvGrpSpPr/>
          <p:nvPr/>
        </p:nvGrpSpPr>
        <p:grpSpPr>
          <a:xfrm>
            <a:off x="6642374" y="1532628"/>
            <a:ext cx="357002" cy="354267"/>
            <a:chOff x="-12163025" y="3214275"/>
            <a:chExt cx="354450" cy="351700"/>
          </a:xfrm>
        </p:grpSpPr>
        <p:sp>
          <p:nvSpPr>
            <p:cNvPr id="7818" name="Google Shape;7818;p7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77"/>
          <p:cNvGrpSpPr/>
          <p:nvPr/>
        </p:nvGrpSpPr>
        <p:grpSpPr>
          <a:xfrm>
            <a:off x="6643154" y="1972365"/>
            <a:ext cx="355441" cy="356232"/>
            <a:chOff x="-12160675" y="3647875"/>
            <a:chExt cx="352900" cy="353650"/>
          </a:xfrm>
        </p:grpSpPr>
        <p:sp>
          <p:nvSpPr>
            <p:cNvPr id="7822" name="Google Shape;7822;p7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77"/>
          <p:cNvGrpSpPr/>
          <p:nvPr/>
        </p:nvGrpSpPr>
        <p:grpSpPr>
          <a:xfrm>
            <a:off x="6653870" y="2416821"/>
            <a:ext cx="354635" cy="356232"/>
            <a:chOff x="-12160675" y="4081850"/>
            <a:chExt cx="352100" cy="353650"/>
          </a:xfrm>
        </p:grpSpPr>
        <p:sp>
          <p:nvSpPr>
            <p:cNvPr id="7830" name="Google Shape;7830;p7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77"/>
          <p:cNvGrpSpPr/>
          <p:nvPr/>
        </p:nvGrpSpPr>
        <p:grpSpPr>
          <a:xfrm>
            <a:off x="4858836" y="2891264"/>
            <a:ext cx="355416" cy="355652"/>
            <a:chOff x="-10391650" y="3180600"/>
            <a:chExt cx="352875" cy="353075"/>
          </a:xfrm>
        </p:grpSpPr>
        <p:sp>
          <p:nvSpPr>
            <p:cNvPr id="7837" name="Google Shape;7837;p7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77"/>
          <p:cNvGrpSpPr/>
          <p:nvPr/>
        </p:nvGrpSpPr>
        <p:grpSpPr>
          <a:xfrm>
            <a:off x="4858835" y="3368062"/>
            <a:ext cx="354635" cy="353890"/>
            <a:chOff x="-10390875" y="3616350"/>
            <a:chExt cx="352100" cy="351325"/>
          </a:xfrm>
        </p:grpSpPr>
        <p:sp>
          <p:nvSpPr>
            <p:cNvPr id="7844" name="Google Shape;7844;p7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77"/>
          <p:cNvGrpSpPr/>
          <p:nvPr/>
        </p:nvGrpSpPr>
        <p:grpSpPr>
          <a:xfrm>
            <a:off x="7525810" y="2892727"/>
            <a:ext cx="312585" cy="354670"/>
            <a:chOff x="-10370400" y="4049550"/>
            <a:chExt cx="310350" cy="352100"/>
          </a:xfrm>
        </p:grpSpPr>
        <p:sp>
          <p:nvSpPr>
            <p:cNvPr id="7848" name="Google Shape;7848;p7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77"/>
          <p:cNvGrpSpPr/>
          <p:nvPr/>
        </p:nvGrpSpPr>
        <p:grpSpPr>
          <a:xfrm>
            <a:off x="6630066" y="2891668"/>
            <a:ext cx="379236" cy="354847"/>
            <a:chOff x="-8674650" y="3210975"/>
            <a:chExt cx="376525" cy="352275"/>
          </a:xfrm>
        </p:grpSpPr>
        <p:sp>
          <p:nvSpPr>
            <p:cNvPr id="7854" name="Google Shape;7854;p7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77"/>
          <p:cNvGrpSpPr/>
          <p:nvPr/>
        </p:nvGrpSpPr>
        <p:grpSpPr>
          <a:xfrm>
            <a:off x="5301563" y="1531633"/>
            <a:ext cx="356221" cy="356257"/>
            <a:chOff x="-13512225" y="3211525"/>
            <a:chExt cx="353675" cy="353675"/>
          </a:xfrm>
        </p:grpSpPr>
        <p:sp>
          <p:nvSpPr>
            <p:cNvPr id="7861" name="Google Shape;7861;p7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77"/>
          <p:cNvGrpSpPr/>
          <p:nvPr/>
        </p:nvGrpSpPr>
        <p:grpSpPr>
          <a:xfrm>
            <a:off x="5301563" y="1973145"/>
            <a:ext cx="356221" cy="354670"/>
            <a:chOff x="-13512225" y="3647075"/>
            <a:chExt cx="353675" cy="352100"/>
          </a:xfrm>
        </p:grpSpPr>
        <p:sp>
          <p:nvSpPr>
            <p:cNvPr id="7867" name="Google Shape;7867;p7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77"/>
          <p:cNvGrpSpPr/>
          <p:nvPr/>
        </p:nvGrpSpPr>
        <p:grpSpPr>
          <a:xfrm>
            <a:off x="5311876" y="2417211"/>
            <a:ext cx="356221" cy="355451"/>
            <a:chOff x="-13512225" y="4080275"/>
            <a:chExt cx="353675" cy="352875"/>
          </a:xfrm>
        </p:grpSpPr>
        <p:sp>
          <p:nvSpPr>
            <p:cNvPr id="7878" name="Google Shape;7878;p7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77"/>
          <p:cNvGrpSpPr/>
          <p:nvPr/>
        </p:nvGrpSpPr>
        <p:grpSpPr>
          <a:xfrm>
            <a:off x="7084956" y="1564572"/>
            <a:ext cx="356196" cy="290379"/>
            <a:chOff x="-11728250" y="3245400"/>
            <a:chExt cx="353650" cy="288275"/>
          </a:xfrm>
        </p:grpSpPr>
        <p:sp>
          <p:nvSpPr>
            <p:cNvPr id="7890" name="Google Shape;7890;p7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5" name="Google Shape;7895;p77"/>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6" name="Google Shape;7896;p77"/>
          <p:cNvGrpSpPr/>
          <p:nvPr/>
        </p:nvGrpSpPr>
        <p:grpSpPr>
          <a:xfrm>
            <a:off x="7083760" y="1971660"/>
            <a:ext cx="358588" cy="357642"/>
            <a:chOff x="-11729050" y="3646475"/>
            <a:chExt cx="356025" cy="355050"/>
          </a:xfrm>
        </p:grpSpPr>
        <p:sp>
          <p:nvSpPr>
            <p:cNvPr id="7897" name="Google Shape;7897;p77"/>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7"/>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7"/>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7"/>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7"/>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7"/>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7"/>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7"/>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7"/>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7"/>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7"/>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7"/>
          <p:cNvGrpSpPr/>
          <p:nvPr/>
        </p:nvGrpSpPr>
        <p:grpSpPr>
          <a:xfrm>
            <a:off x="7117464" y="2417211"/>
            <a:ext cx="311804" cy="355451"/>
            <a:chOff x="-11703850" y="4081850"/>
            <a:chExt cx="309575" cy="352875"/>
          </a:xfrm>
        </p:grpSpPr>
        <p:sp>
          <p:nvSpPr>
            <p:cNvPr id="7909" name="Google Shape;7909;p7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77"/>
          <p:cNvGrpSpPr/>
          <p:nvPr/>
        </p:nvGrpSpPr>
        <p:grpSpPr>
          <a:xfrm>
            <a:off x="5306120" y="2891364"/>
            <a:ext cx="357002" cy="355451"/>
            <a:chOff x="-9958475" y="3180025"/>
            <a:chExt cx="354450" cy="352875"/>
          </a:xfrm>
        </p:grpSpPr>
        <p:sp>
          <p:nvSpPr>
            <p:cNvPr id="7918" name="Google Shape;7918;p7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77"/>
          <p:cNvGrpSpPr/>
          <p:nvPr/>
        </p:nvGrpSpPr>
        <p:grpSpPr>
          <a:xfrm>
            <a:off x="5315247" y="3367345"/>
            <a:ext cx="337966" cy="355325"/>
            <a:chOff x="-9949025" y="3615575"/>
            <a:chExt cx="335550" cy="352750"/>
          </a:xfrm>
        </p:grpSpPr>
        <p:sp>
          <p:nvSpPr>
            <p:cNvPr id="7922" name="Google Shape;7922;p7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77"/>
          <p:cNvGrpSpPr/>
          <p:nvPr/>
        </p:nvGrpSpPr>
        <p:grpSpPr>
          <a:xfrm>
            <a:off x="7950093" y="2890851"/>
            <a:ext cx="360175" cy="358423"/>
            <a:chOff x="-9961625" y="4048175"/>
            <a:chExt cx="357600" cy="355825"/>
          </a:xfrm>
        </p:grpSpPr>
        <p:sp>
          <p:nvSpPr>
            <p:cNvPr id="7926" name="Google Shape;7926;p7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77"/>
          <p:cNvGrpSpPr/>
          <p:nvPr/>
        </p:nvGrpSpPr>
        <p:grpSpPr>
          <a:xfrm>
            <a:off x="6636814" y="3366363"/>
            <a:ext cx="364959" cy="357289"/>
            <a:chOff x="-8680950" y="3624225"/>
            <a:chExt cx="362350" cy="354700"/>
          </a:xfrm>
        </p:grpSpPr>
        <p:sp>
          <p:nvSpPr>
            <p:cNvPr id="7933" name="Google Shape;7933;p7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77"/>
          <p:cNvGrpSpPr/>
          <p:nvPr/>
        </p:nvGrpSpPr>
        <p:grpSpPr>
          <a:xfrm>
            <a:off x="5773058" y="1532024"/>
            <a:ext cx="313365" cy="355476"/>
            <a:chOff x="-13056975" y="3212300"/>
            <a:chExt cx="311125" cy="352900"/>
          </a:xfrm>
        </p:grpSpPr>
        <p:sp>
          <p:nvSpPr>
            <p:cNvPr id="7940" name="Google Shape;7940;p7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77"/>
          <p:cNvGrpSpPr/>
          <p:nvPr/>
        </p:nvGrpSpPr>
        <p:grpSpPr>
          <a:xfrm>
            <a:off x="5750446" y="1972818"/>
            <a:ext cx="358588" cy="355325"/>
            <a:chOff x="-13077450" y="3647075"/>
            <a:chExt cx="356025" cy="352750"/>
          </a:xfrm>
        </p:grpSpPr>
        <p:sp>
          <p:nvSpPr>
            <p:cNvPr id="7945" name="Google Shape;7945;p7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77"/>
          <p:cNvGrpSpPr/>
          <p:nvPr/>
        </p:nvGrpSpPr>
        <p:grpSpPr>
          <a:xfrm>
            <a:off x="5761552" y="2416418"/>
            <a:ext cx="357002" cy="357037"/>
            <a:chOff x="-13079025" y="4079475"/>
            <a:chExt cx="354450" cy="354450"/>
          </a:xfrm>
        </p:grpSpPr>
        <p:sp>
          <p:nvSpPr>
            <p:cNvPr id="7949" name="Google Shape;7949;p7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77"/>
          <p:cNvGrpSpPr/>
          <p:nvPr/>
        </p:nvGrpSpPr>
        <p:grpSpPr>
          <a:xfrm>
            <a:off x="7534619" y="1532427"/>
            <a:ext cx="356221" cy="354670"/>
            <a:chOff x="-11292700" y="3213875"/>
            <a:chExt cx="353675" cy="352100"/>
          </a:xfrm>
        </p:grpSpPr>
        <p:sp>
          <p:nvSpPr>
            <p:cNvPr id="7954" name="Google Shape;7954;p7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77"/>
          <p:cNvGrpSpPr/>
          <p:nvPr/>
        </p:nvGrpSpPr>
        <p:grpSpPr>
          <a:xfrm>
            <a:off x="7528677" y="1972365"/>
            <a:ext cx="368106" cy="356232"/>
            <a:chOff x="-11299000" y="3647875"/>
            <a:chExt cx="365475" cy="353650"/>
          </a:xfrm>
        </p:grpSpPr>
        <p:sp>
          <p:nvSpPr>
            <p:cNvPr id="7962" name="Google Shape;7962;p7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7"/>
          <p:cNvGrpSpPr/>
          <p:nvPr/>
        </p:nvGrpSpPr>
        <p:grpSpPr>
          <a:xfrm>
            <a:off x="7544139" y="2428316"/>
            <a:ext cx="357808" cy="333240"/>
            <a:chOff x="-11295075" y="4092875"/>
            <a:chExt cx="355250" cy="330825"/>
          </a:xfrm>
        </p:grpSpPr>
        <p:sp>
          <p:nvSpPr>
            <p:cNvPr id="7969" name="Google Shape;7969;p7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77"/>
          <p:cNvGrpSpPr/>
          <p:nvPr/>
        </p:nvGrpSpPr>
        <p:grpSpPr>
          <a:xfrm>
            <a:off x="5769739" y="2891364"/>
            <a:ext cx="312585" cy="355451"/>
            <a:chOff x="-9500075" y="3180800"/>
            <a:chExt cx="310350" cy="352875"/>
          </a:xfrm>
        </p:grpSpPr>
        <p:sp>
          <p:nvSpPr>
            <p:cNvPr id="7975" name="Google Shape;7975;p7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7"/>
          <p:cNvGrpSpPr/>
          <p:nvPr/>
        </p:nvGrpSpPr>
        <p:grpSpPr>
          <a:xfrm>
            <a:off x="5747530" y="3366879"/>
            <a:ext cx="356221" cy="356257"/>
            <a:chOff x="-9523700" y="3614000"/>
            <a:chExt cx="353675" cy="353675"/>
          </a:xfrm>
        </p:grpSpPr>
        <p:sp>
          <p:nvSpPr>
            <p:cNvPr id="7985" name="Google Shape;7985;p7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77"/>
          <p:cNvGrpSpPr/>
          <p:nvPr/>
        </p:nvGrpSpPr>
        <p:grpSpPr>
          <a:xfrm>
            <a:off x="7532481" y="3389521"/>
            <a:ext cx="356221" cy="354670"/>
            <a:chOff x="-9523700" y="4049550"/>
            <a:chExt cx="353675" cy="352100"/>
          </a:xfrm>
        </p:grpSpPr>
        <p:sp>
          <p:nvSpPr>
            <p:cNvPr id="7995" name="Google Shape;7995;p7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7"/>
          <p:cNvGrpSpPr/>
          <p:nvPr/>
        </p:nvGrpSpPr>
        <p:grpSpPr>
          <a:xfrm>
            <a:off x="7088596" y="3389494"/>
            <a:ext cx="357002" cy="311029"/>
            <a:chOff x="-8209150" y="3659675"/>
            <a:chExt cx="354450" cy="308775"/>
          </a:xfrm>
        </p:grpSpPr>
        <p:sp>
          <p:nvSpPr>
            <p:cNvPr id="8003" name="Google Shape;8003;p7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77"/>
          <p:cNvGrpSpPr/>
          <p:nvPr/>
        </p:nvGrpSpPr>
        <p:grpSpPr>
          <a:xfrm>
            <a:off x="6191845" y="1532024"/>
            <a:ext cx="356221" cy="355476"/>
            <a:chOff x="-12643475" y="3212300"/>
            <a:chExt cx="353675" cy="352900"/>
          </a:xfrm>
        </p:grpSpPr>
        <p:sp>
          <p:nvSpPr>
            <p:cNvPr id="8010" name="Google Shape;8010;p7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77"/>
          <p:cNvGrpSpPr/>
          <p:nvPr/>
        </p:nvGrpSpPr>
        <p:grpSpPr>
          <a:xfrm>
            <a:off x="6191845" y="1983798"/>
            <a:ext cx="356221" cy="333366"/>
            <a:chOff x="-12643475" y="3657325"/>
            <a:chExt cx="353675" cy="330950"/>
          </a:xfrm>
        </p:grpSpPr>
        <p:sp>
          <p:nvSpPr>
            <p:cNvPr id="8020" name="Google Shape;8020;p7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77"/>
          <p:cNvGrpSpPr/>
          <p:nvPr/>
        </p:nvGrpSpPr>
        <p:grpSpPr>
          <a:xfrm>
            <a:off x="6202157" y="2418407"/>
            <a:ext cx="356221" cy="353059"/>
            <a:chOff x="-12643475" y="4081850"/>
            <a:chExt cx="353675" cy="350500"/>
          </a:xfrm>
        </p:grpSpPr>
        <p:sp>
          <p:nvSpPr>
            <p:cNvPr id="8027" name="Google Shape;8027;p7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77"/>
          <p:cNvGrpSpPr/>
          <p:nvPr/>
        </p:nvGrpSpPr>
        <p:grpSpPr>
          <a:xfrm>
            <a:off x="7974847" y="1532427"/>
            <a:ext cx="355416" cy="354670"/>
            <a:chOff x="-10857925" y="3213875"/>
            <a:chExt cx="352875" cy="352100"/>
          </a:xfrm>
        </p:grpSpPr>
        <p:sp>
          <p:nvSpPr>
            <p:cNvPr id="8032" name="Google Shape;8032;p7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2" name="Google Shape;8042;p77"/>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3" name="Google Shape;8043;p77"/>
          <p:cNvGrpSpPr/>
          <p:nvPr/>
        </p:nvGrpSpPr>
        <p:grpSpPr>
          <a:xfrm>
            <a:off x="7984757" y="2428316"/>
            <a:ext cx="356221" cy="333240"/>
            <a:chOff x="-10858725" y="4092875"/>
            <a:chExt cx="353675" cy="330825"/>
          </a:xfrm>
        </p:grpSpPr>
        <p:sp>
          <p:nvSpPr>
            <p:cNvPr id="8044" name="Google Shape;8044;p7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77"/>
          <p:cNvGrpSpPr/>
          <p:nvPr/>
        </p:nvGrpSpPr>
        <p:grpSpPr>
          <a:xfrm>
            <a:off x="6191762" y="2891855"/>
            <a:ext cx="356096" cy="354469"/>
            <a:chOff x="-9089725" y="3180200"/>
            <a:chExt cx="353550" cy="351900"/>
          </a:xfrm>
        </p:grpSpPr>
        <p:sp>
          <p:nvSpPr>
            <p:cNvPr id="8051" name="Google Shape;8051;p7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77"/>
          <p:cNvGrpSpPr/>
          <p:nvPr/>
        </p:nvGrpSpPr>
        <p:grpSpPr>
          <a:xfrm>
            <a:off x="6243280" y="3367282"/>
            <a:ext cx="252278" cy="355451"/>
            <a:chOff x="-9039300" y="3614000"/>
            <a:chExt cx="250475" cy="352875"/>
          </a:xfrm>
        </p:grpSpPr>
        <p:sp>
          <p:nvSpPr>
            <p:cNvPr id="8054" name="Google Shape;8054;p7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77"/>
          <p:cNvGrpSpPr/>
          <p:nvPr/>
        </p:nvGrpSpPr>
        <p:grpSpPr>
          <a:xfrm>
            <a:off x="7975246" y="3389521"/>
            <a:ext cx="354635" cy="354670"/>
            <a:chOff x="-9088150" y="4049550"/>
            <a:chExt cx="352100" cy="352100"/>
          </a:xfrm>
        </p:grpSpPr>
        <p:sp>
          <p:nvSpPr>
            <p:cNvPr id="8057" name="Google Shape;8057;p7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77"/>
          <p:cNvGrpSpPr/>
          <p:nvPr/>
        </p:nvGrpSpPr>
        <p:grpSpPr>
          <a:xfrm>
            <a:off x="7109610" y="2891754"/>
            <a:ext cx="315757" cy="354670"/>
            <a:chOff x="-8191825" y="3174500"/>
            <a:chExt cx="313500" cy="352100"/>
          </a:xfrm>
        </p:grpSpPr>
        <p:sp>
          <p:nvSpPr>
            <p:cNvPr id="8064" name="Google Shape;8064;p7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70"/>
        <p:cNvGrpSpPr/>
        <p:nvPr/>
      </p:nvGrpSpPr>
      <p:grpSpPr>
        <a:xfrm>
          <a:off x="0" y="0"/>
          <a:ext cx="0" cy="0"/>
          <a:chOff x="0" y="0"/>
          <a:chExt cx="0" cy="0"/>
        </a:xfrm>
      </p:grpSpPr>
      <p:sp>
        <p:nvSpPr>
          <p:cNvPr id="8071" name="Google Shape;8071;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072" name="Google Shape;8072;p7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3" name="Google Shape;8073;p78"/>
          <p:cNvGrpSpPr/>
          <p:nvPr/>
        </p:nvGrpSpPr>
        <p:grpSpPr>
          <a:xfrm>
            <a:off x="748855" y="2243507"/>
            <a:ext cx="452798" cy="449473"/>
            <a:chOff x="-21322300" y="3693325"/>
            <a:chExt cx="306400" cy="304150"/>
          </a:xfrm>
        </p:grpSpPr>
        <p:sp>
          <p:nvSpPr>
            <p:cNvPr id="8074" name="Google Shape;8074;p7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78"/>
          <p:cNvGrpSpPr/>
          <p:nvPr/>
        </p:nvGrpSpPr>
        <p:grpSpPr>
          <a:xfrm>
            <a:off x="748263" y="2810244"/>
            <a:ext cx="453980" cy="422540"/>
            <a:chOff x="-21322300" y="4077125"/>
            <a:chExt cx="307200" cy="285925"/>
          </a:xfrm>
        </p:grpSpPr>
        <p:sp>
          <p:nvSpPr>
            <p:cNvPr id="8079" name="Google Shape;8079;p7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78"/>
          <p:cNvGrpSpPr/>
          <p:nvPr/>
        </p:nvGrpSpPr>
        <p:grpSpPr>
          <a:xfrm>
            <a:off x="3525440" y="1689128"/>
            <a:ext cx="451653" cy="450212"/>
            <a:chOff x="-19394200" y="3333800"/>
            <a:chExt cx="305625" cy="304650"/>
          </a:xfrm>
        </p:grpSpPr>
        <p:sp>
          <p:nvSpPr>
            <p:cNvPr id="8092" name="Google Shape;8092;p7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78"/>
          <p:cNvGrpSpPr/>
          <p:nvPr/>
        </p:nvGrpSpPr>
        <p:grpSpPr>
          <a:xfrm>
            <a:off x="3524276" y="2243580"/>
            <a:ext cx="453980" cy="449325"/>
            <a:chOff x="-19396575" y="3708500"/>
            <a:chExt cx="307200" cy="304050"/>
          </a:xfrm>
        </p:grpSpPr>
        <p:sp>
          <p:nvSpPr>
            <p:cNvPr id="8102" name="Google Shape;8102;p7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78"/>
          <p:cNvGrpSpPr/>
          <p:nvPr/>
        </p:nvGrpSpPr>
        <p:grpSpPr>
          <a:xfrm>
            <a:off x="3518457" y="2796461"/>
            <a:ext cx="465618" cy="450101"/>
            <a:chOff x="-19394200" y="4084200"/>
            <a:chExt cx="315075" cy="304575"/>
          </a:xfrm>
        </p:grpSpPr>
        <p:sp>
          <p:nvSpPr>
            <p:cNvPr id="8106" name="Google Shape;8106;p7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78"/>
          <p:cNvGrpSpPr/>
          <p:nvPr/>
        </p:nvGrpSpPr>
        <p:grpSpPr>
          <a:xfrm>
            <a:off x="6324167" y="1689001"/>
            <a:ext cx="400447" cy="450470"/>
            <a:chOff x="-17526750" y="3309200"/>
            <a:chExt cx="270975" cy="304825"/>
          </a:xfrm>
        </p:grpSpPr>
        <p:sp>
          <p:nvSpPr>
            <p:cNvPr id="8113" name="Google Shape;8113;p7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78"/>
          <p:cNvGrpSpPr/>
          <p:nvPr/>
        </p:nvGrpSpPr>
        <p:grpSpPr>
          <a:xfrm>
            <a:off x="6300319" y="2244173"/>
            <a:ext cx="448143" cy="448143"/>
            <a:chOff x="-17542500" y="3684100"/>
            <a:chExt cx="303250" cy="303250"/>
          </a:xfrm>
        </p:grpSpPr>
        <p:sp>
          <p:nvSpPr>
            <p:cNvPr id="8119" name="Google Shape;8119;p7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8"/>
          <p:cNvGrpSpPr/>
          <p:nvPr/>
        </p:nvGrpSpPr>
        <p:grpSpPr>
          <a:xfrm>
            <a:off x="6299728" y="2810817"/>
            <a:ext cx="449325" cy="421395"/>
            <a:chOff x="-17542500" y="4068450"/>
            <a:chExt cx="304050" cy="285150"/>
          </a:xfrm>
        </p:grpSpPr>
        <p:sp>
          <p:nvSpPr>
            <p:cNvPr id="8127" name="Google Shape;8127;p7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8"/>
          <p:cNvGrpSpPr/>
          <p:nvPr/>
        </p:nvGrpSpPr>
        <p:grpSpPr>
          <a:xfrm>
            <a:off x="3530150" y="3342211"/>
            <a:ext cx="343404" cy="449325"/>
            <a:chOff x="-15652200" y="3335975"/>
            <a:chExt cx="232375" cy="304050"/>
          </a:xfrm>
        </p:grpSpPr>
        <p:sp>
          <p:nvSpPr>
            <p:cNvPr id="8134" name="Google Shape;8134;p7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78"/>
          <p:cNvGrpSpPr/>
          <p:nvPr/>
        </p:nvGrpSpPr>
        <p:grpSpPr>
          <a:xfrm>
            <a:off x="1303491" y="1689573"/>
            <a:ext cx="450470" cy="449325"/>
            <a:chOff x="-20946600" y="3317850"/>
            <a:chExt cx="304825" cy="304050"/>
          </a:xfrm>
        </p:grpSpPr>
        <p:sp>
          <p:nvSpPr>
            <p:cNvPr id="8144" name="Google Shape;8144;p7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78"/>
          <p:cNvGrpSpPr/>
          <p:nvPr/>
        </p:nvGrpSpPr>
        <p:grpSpPr>
          <a:xfrm>
            <a:off x="1304064" y="2243729"/>
            <a:ext cx="449325" cy="449030"/>
            <a:chOff x="-20945825" y="3692175"/>
            <a:chExt cx="304050" cy="303850"/>
          </a:xfrm>
        </p:grpSpPr>
        <p:sp>
          <p:nvSpPr>
            <p:cNvPr id="8148" name="Google Shape;8148;p7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78"/>
          <p:cNvGrpSpPr/>
          <p:nvPr/>
        </p:nvGrpSpPr>
        <p:grpSpPr>
          <a:xfrm>
            <a:off x="1329667" y="2797442"/>
            <a:ext cx="398119" cy="448143"/>
            <a:chOff x="-20930075" y="4066100"/>
            <a:chExt cx="269400" cy="303250"/>
          </a:xfrm>
        </p:grpSpPr>
        <p:sp>
          <p:nvSpPr>
            <p:cNvPr id="8153" name="Google Shape;8153;p7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8"/>
          <p:cNvGrpSpPr/>
          <p:nvPr/>
        </p:nvGrpSpPr>
        <p:grpSpPr>
          <a:xfrm>
            <a:off x="4110888" y="1689848"/>
            <a:ext cx="372516" cy="448771"/>
            <a:chOff x="-18994100" y="3334775"/>
            <a:chExt cx="252075" cy="303675"/>
          </a:xfrm>
        </p:grpSpPr>
        <p:sp>
          <p:nvSpPr>
            <p:cNvPr id="8156" name="Google Shape;8156;p7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8"/>
          <p:cNvGrpSpPr/>
          <p:nvPr/>
        </p:nvGrpSpPr>
        <p:grpSpPr>
          <a:xfrm>
            <a:off x="4125445" y="2244743"/>
            <a:ext cx="343404" cy="446998"/>
            <a:chOff x="-18983850" y="3710075"/>
            <a:chExt cx="232375" cy="302475"/>
          </a:xfrm>
        </p:grpSpPr>
        <p:sp>
          <p:nvSpPr>
            <p:cNvPr id="8161" name="Google Shape;8161;p7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8"/>
          <p:cNvGrpSpPr/>
          <p:nvPr/>
        </p:nvGrpSpPr>
        <p:grpSpPr>
          <a:xfrm>
            <a:off x="4071911" y="2797422"/>
            <a:ext cx="450470" cy="448180"/>
            <a:chOff x="-19020075" y="4084200"/>
            <a:chExt cx="304825" cy="303275"/>
          </a:xfrm>
        </p:grpSpPr>
        <p:sp>
          <p:nvSpPr>
            <p:cNvPr id="8166" name="Google Shape;8166;p7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78"/>
          <p:cNvGrpSpPr/>
          <p:nvPr/>
        </p:nvGrpSpPr>
        <p:grpSpPr>
          <a:xfrm>
            <a:off x="6889176" y="1689001"/>
            <a:ext cx="396937" cy="450470"/>
            <a:chOff x="-17149475" y="3309200"/>
            <a:chExt cx="268600" cy="304825"/>
          </a:xfrm>
        </p:grpSpPr>
        <p:sp>
          <p:nvSpPr>
            <p:cNvPr id="8176" name="Google Shape;8176;p7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78"/>
          <p:cNvGrpSpPr/>
          <p:nvPr/>
        </p:nvGrpSpPr>
        <p:grpSpPr>
          <a:xfrm>
            <a:off x="6862982" y="2258120"/>
            <a:ext cx="449325" cy="420249"/>
            <a:chOff x="-17168375" y="3692750"/>
            <a:chExt cx="304050" cy="284375"/>
          </a:xfrm>
        </p:grpSpPr>
        <p:sp>
          <p:nvSpPr>
            <p:cNvPr id="8179" name="Google Shape;8179;p7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78"/>
          <p:cNvGrpSpPr/>
          <p:nvPr/>
        </p:nvGrpSpPr>
        <p:grpSpPr>
          <a:xfrm>
            <a:off x="6859491" y="2796852"/>
            <a:ext cx="456308" cy="449325"/>
            <a:chOff x="-17170750" y="4058800"/>
            <a:chExt cx="308775" cy="304050"/>
          </a:xfrm>
        </p:grpSpPr>
        <p:sp>
          <p:nvSpPr>
            <p:cNvPr id="8187" name="Google Shape;8187;p7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78"/>
          <p:cNvGrpSpPr/>
          <p:nvPr/>
        </p:nvGrpSpPr>
        <p:grpSpPr>
          <a:xfrm>
            <a:off x="5721388" y="3343358"/>
            <a:ext cx="450470" cy="446998"/>
            <a:chOff x="-15688425" y="3707725"/>
            <a:chExt cx="304825" cy="302475"/>
          </a:xfrm>
        </p:grpSpPr>
        <p:sp>
          <p:nvSpPr>
            <p:cNvPr id="8205" name="Google Shape;8205;p7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78"/>
          <p:cNvGrpSpPr/>
          <p:nvPr/>
        </p:nvGrpSpPr>
        <p:grpSpPr>
          <a:xfrm>
            <a:off x="1865544" y="1690441"/>
            <a:ext cx="451653" cy="447589"/>
            <a:chOff x="-20572500" y="3319025"/>
            <a:chExt cx="305625" cy="302875"/>
          </a:xfrm>
        </p:grpSpPr>
        <p:sp>
          <p:nvSpPr>
            <p:cNvPr id="8212" name="Google Shape;8212;p7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78"/>
          <p:cNvGrpSpPr/>
          <p:nvPr/>
        </p:nvGrpSpPr>
        <p:grpSpPr>
          <a:xfrm>
            <a:off x="1866708" y="2305410"/>
            <a:ext cx="449325" cy="325670"/>
            <a:chOff x="-20571700" y="3722875"/>
            <a:chExt cx="304050" cy="220375"/>
          </a:xfrm>
        </p:grpSpPr>
        <p:sp>
          <p:nvSpPr>
            <p:cNvPr id="8215" name="Google Shape;8215;p7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78"/>
          <p:cNvGrpSpPr/>
          <p:nvPr/>
        </p:nvGrpSpPr>
        <p:grpSpPr>
          <a:xfrm>
            <a:off x="1866135" y="2796278"/>
            <a:ext cx="450470" cy="450470"/>
            <a:chOff x="-20571700" y="4066875"/>
            <a:chExt cx="304825" cy="304825"/>
          </a:xfrm>
        </p:grpSpPr>
        <p:sp>
          <p:nvSpPr>
            <p:cNvPr id="8223" name="Google Shape;8223;p7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78"/>
          <p:cNvGrpSpPr/>
          <p:nvPr/>
        </p:nvGrpSpPr>
        <p:grpSpPr>
          <a:xfrm>
            <a:off x="4632837" y="1688259"/>
            <a:ext cx="453980" cy="451948"/>
            <a:chOff x="-18645175" y="3334200"/>
            <a:chExt cx="307200" cy="305825"/>
          </a:xfrm>
        </p:grpSpPr>
        <p:sp>
          <p:nvSpPr>
            <p:cNvPr id="8230" name="Google Shape;8230;p7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78"/>
          <p:cNvGrpSpPr/>
          <p:nvPr/>
        </p:nvGrpSpPr>
        <p:grpSpPr>
          <a:xfrm>
            <a:off x="4633429" y="2242989"/>
            <a:ext cx="452798" cy="450507"/>
            <a:chOff x="-18645175" y="3708500"/>
            <a:chExt cx="306400" cy="304850"/>
          </a:xfrm>
        </p:grpSpPr>
        <p:sp>
          <p:nvSpPr>
            <p:cNvPr id="8236" name="Google Shape;8236;p7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3" name="Google Shape;8243;p78"/>
          <p:cNvGrpSpPr/>
          <p:nvPr/>
        </p:nvGrpSpPr>
        <p:grpSpPr>
          <a:xfrm>
            <a:off x="4631101" y="2795630"/>
            <a:ext cx="457453" cy="451763"/>
            <a:chOff x="-18647525" y="4082625"/>
            <a:chExt cx="309550" cy="305700"/>
          </a:xfrm>
        </p:grpSpPr>
        <p:sp>
          <p:nvSpPr>
            <p:cNvPr id="8244" name="Google Shape;8244;p7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78"/>
          <p:cNvGrpSpPr/>
          <p:nvPr/>
        </p:nvGrpSpPr>
        <p:grpSpPr>
          <a:xfrm>
            <a:off x="7441485" y="1689592"/>
            <a:ext cx="395755" cy="449288"/>
            <a:chOff x="-16775350" y="3309200"/>
            <a:chExt cx="267800" cy="304025"/>
          </a:xfrm>
        </p:grpSpPr>
        <p:sp>
          <p:nvSpPr>
            <p:cNvPr id="8249" name="Google Shape;8249;p7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78"/>
          <p:cNvGrpSpPr/>
          <p:nvPr/>
        </p:nvGrpSpPr>
        <p:grpSpPr>
          <a:xfrm>
            <a:off x="7441485" y="2241827"/>
            <a:ext cx="395755" cy="452835"/>
            <a:chOff x="-16775350" y="3683300"/>
            <a:chExt cx="267800" cy="306425"/>
          </a:xfrm>
        </p:grpSpPr>
        <p:sp>
          <p:nvSpPr>
            <p:cNvPr id="8253" name="Google Shape;8253;p7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6" name="Google Shape;8256;p78"/>
          <p:cNvGrpSpPr/>
          <p:nvPr/>
        </p:nvGrpSpPr>
        <p:grpSpPr>
          <a:xfrm>
            <a:off x="7413536" y="2796870"/>
            <a:ext cx="451653" cy="449288"/>
            <a:chOff x="-16794250" y="4058225"/>
            <a:chExt cx="305625" cy="304025"/>
          </a:xfrm>
        </p:grpSpPr>
        <p:sp>
          <p:nvSpPr>
            <p:cNvPr id="8257" name="Google Shape;8257;p7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6" name="Google Shape;8266;p7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7" name="Google Shape;8267;p78"/>
          <p:cNvGrpSpPr/>
          <p:nvPr/>
        </p:nvGrpSpPr>
        <p:grpSpPr>
          <a:xfrm>
            <a:off x="2414953" y="1689573"/>
            <a:ext cx="457453" cy="449325"/>
            <a:chOff x="-20199150" y="3317850"/>
            <a:chExt cx="309550" cy="304050"/>
          </a:xfrm>
        </p:grpSpPr>
        <p:sp>
          <p:nvSpPr>
            <p:cNvPr id="8268" name="Google Shape;8268;p7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78"/>
          <p:cNvGrpSpPr/>
          <p:nvPr/>
        </p:nvGrpSpPr>
        <p:grpSpPr>
          <a:xfrm>
            <a:off x="2417281" y="2242861"/>
            <a:ext cx="452798" cy="450766"/>
            <a:chOff x="-20199150" y="3693150"/>
            <a:chExt cx="306400" cy="305025"/>
          </a:xfrm>
        </p:grpSpPr>
        <p:sp>
          <p:nvSpPr>
            <p:cNvPr id="8276" name="Google Shape;8276;p7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78"/>
          <p:cNvGrpSpPr/>
          <p:nvPr/>
        </p:nvGrpSpPr>
        <p:grpSpPr>
          <a:xfrm>
            <a:off x="2417854" y="2795687"/>
            <a:ext cx="451653" cy="451653"/>
            <a:chOff x="-20197575" y="4066875"/>
            <a:chExt cx="305625" cy="305625"/>
          </a:xfrm>
        </p:grpSpPr>
        <p:sp>
          <p:nvSpPr>
            <p:cNvPr id="8283" name="Google Shape;8283;p7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78"/>
          <p:cNvGrpSpPr/>
          <p:nvPr/>
        </p:nvGrpSpPr>
        <p:grpSpPr>
          <a:xfrm>
            <a:off x="5200071" y="1687520"/>
            <a:ext cx="449325" cy="453426"/>
            <a:chOff x="-18271050" y="3333200"/>
            <a:chExt cx="304050" cy="306825"/>
          </a:xfrm>
        </p:grpSpPr>
        <p:sp>
          <p:nvSpPr>
            <p:cNvPr id="8292" name="Google Shape;8292;p7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78"/>
          <p:cNvGrpSpPr/>
          <p:nvPr/>
        </p:nvGrpSpPr>
        <p:grpSpPr>
          <a:xfrm>
            <a:off x="5200644" y="2244171"/>
            <a:ext cx="448180" cy="448143"/>
            <a:chOff x="-18270275" y="3710875"/>
            <a:chExt cx="303275" cy="303250"/>
          </a:xfrm>
        </p:grpSpPr>
        <p:sp>
          <p:nvSpPr>
            <p:cNvPr id="8298" name="Google Shape;8298;p7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4" name="Google Shape;8304;p78"/>
          <p:cNvGrpSpPr/>
          <p:nvPr/>
        </p:nvGrpSpPr>
        <p:grpSpPr>
          <a:xfrm>
            <a:off x="5254196" y="2797422"/>
            <a:ext cx="341076" cy="448180"/>
            <a:chOff x="-18234025" y="4084200"/>
            <a:chExt cx="230800" cy="303275"/>
          </a:xfrm>
        </p:grpSpPr>
        <p:sp>
          <p:nvSpPr>
            <p:cNvPr id="8305" name="Google Shape;8305;p7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78"/>
          <p:cNvGrpSpPr/>
          <p:nvPr/>
        </p:nvGrpSpPr>
        <p:grpSpPr>
          <a:xfrm>
            <a:off x="2366751" y="3341641"/>
            <a:ext cx="449325" cy="450470"/>
            <a:chOff x="-16419350" y="3308400"/>
            <a:chExt cx="304050" cy="304825"/>
          </a:xfrm>
        </p:grpSpPr>
        <p:sp>
          <p:nvSpPr>
            <p:cNvPr id="8309" name="Google Shape;8309;p7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78"/>
          <p:cNvGrpSpPr/>
          <p:nvPr/>
        </p:nvGrpSpPr>
        <p:grpSpPr>
          <a:xfrm>
            <a:off x="4638306" y="3340423"/>
            <a:ext cx="395755" cy="452872"/>
            <a:chOff x="-16401225" y="3683275"/>
            <a:chExt cx="267800" cy="306450"/>
          </a:xfrm>
        </p:grpSpPr>
        <p:sp>
          <p:nvSpPr>
            <p:cNvPr id="8317" name="Google Shape;8317;p7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8"/>
          <p:cNvGrpSpPr/>
          <p:nvPr/>
        </p:nvGrpSpPr>
        <p:grpSpPr>
          <a:xfrm>
            <a:off x="8003755" y="2797062"/>
            <a:ext cx="450470" cy="448180"/>
            <a:chOff x="-16419350" y="4058200"/>
            <a:chExt cx="304825" cy="303275"/>
          </a:xfrm>
        </p:grpSpPr>
        <p:sp>
          <p:nvSpPr>
            <p:cNvPr id="8325" name="Google Shape;8325;p7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78"/>
          <p:cNvGrpSpPr/>
          <p:nvPr/>
        </p:nvGrpSpPr>
        <p:grpSpPr>
          <a:xfrm>
            <a:off x="4030643" y="3343080"/>
            <a:ext cx="450507" cy="447589"/>
            <a:chOff x="-15296200" y="3326900"/>
            <a:chExt cx="304850" cy="302875"/>
          </a:xfrm>
        </p:grpSpPr>
        <p:sp>
          <p:nvSpPr>
            <p:cNvPr id="8333" name="Google Shape;8333;p7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78"/>
          <p:cNvGrpSpPr/>
          <p:nvPr/>
        </p:nvGrpSpPr>
        <p:grpSpPr>
          <a:xfrm>
            <a:off x="2946296" y="1706881"/>
            <a:ext cx="486566" cy="414708"/>
            <a:chOff x="-19835275" y="3330250"/>
            <a:chExt cx="329250" cy="280625"/>
          </a:xfrm>
        </p:grpSpPr>
        <p:sp>
          <p:nvSpPr>
            <p:cNvPr id="8339" name="Google Shape;8339;p7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78"/>
          <p:cNvGrpSpPr/>
          <p:nvPr/>
        </p:nvGrpSpPr>
        <p:grpSpPr>
          <a:xfrm>
            <a:off x="2964325" y="2243470"/>
            <a:ext cx="450507" cy="449547"/>
            <a:chOff x="-19822675" y="3692750"/>
            <a:chExt cx="304850" cy="304200"/>
          </a:xfrm>
        </p:grpSpPr>
        <p:sp>
          <p:nvSpPr>
            <p:cNvPr id="8343" name="Google Shape;8343;p7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78"/>
          <p:cNvGrpSpPr/>
          <p:nvPr/>
        </p:nvGrpSpPr>
        <p:grpSpPr>
          <a:xfrm>
            <a:off x="2964916" y="2796278"/>
            <a:ext cx="449325" cy="450470"/>
            <a:chOff x="-19822675" y="4066875"/>
            <a:chExt cx="304050" cy="304825"/>
          </a:xfrm>
        </p:grpSpPr>
        <p:sp>
          <p:nvSpPr>
            <p:cNvPr id="8349" name="Google Shape;8349;p7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5" name="Google Shape;8355;p78"/>
          <p:cNvGrpSpPr/>
          <p:nvPr/>
        </p:nvGrpSpPr>
        <p:grpSpPr>
          <a:xfrm>
            <a:off x="5773985" y="1689571"/>
            <a:ext cx="399302" cy="449325"/>
            <a:chOff x="-17878825" y="3334400"/>
            <a:chExt cx="270200" cy="304050"/>
          </a:xfrm>
        </p:grpSpPr>
        <p:sp>
          <p:nvSpPr>
            <p:cNvPr id="8356" name="Google Shape;8356;p7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78"/>
          <p:cNvGrpSpPr/>
          <p:nvPr/>
        </p:nvGrpSpPr>
        <p:grpSpPr>
          <a:xfrm>
            <a:off x="5747809" y="2242416"/>
            <a:ext cx="451653" cy="451653"/>
            <a:chOff x="-17896150" y="3709300"/>
            <a:chExt cx="305625" cy="305625"/>
          </a:xfrm>
        </p:grpSpPr>
        <p:sp>
          <p:nvSpPr>
            <p:cNvPr id="8364" name="Google Shape;8364;p7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78"/>
          <p:cNvGrpSpPr/>
          <p:nvPr/>
        </p:nvGrpSpPr>
        <p:grpSpPr>
          <a:xfrm>
            <a:off x="5775740" y="2795686"/>
            <a:ext cx="395792" cy="451653"/>
            <a:chOff x="-17878025" y="4082625"/>
            <a:chExt cx="267825" cy="305625"/>
          </a:xfrm>
        </p:grpSpPr>
        <p:sp>
          <p:nvSpPr>
            <p:cNvPr id="8369" name="Google Shape;8369;p7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78"/>
          <p:cNvGrpSpPr/>
          <p:nvPr/>
        </p:nvGrpSpPr>
        <p:grpSpPr>
          <a:xfrm>
            <a:off x="2919632" y="3355015"/>
            <a:ext cx="450507" cy="423722"/>
            <a:chOff x="-16044450" y="3317850"/>
            <a:chExt cx="304850" cy="286725"/>
          </a:xfrm>
        </p:grpSpPr>
        <p:sp>
          <p:nvSpPr>
            <p:cNvPr id="8377" name="Google Shape;8377;p7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1" name="Google Shape;8381;p7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2" name="Google Shape;8382;p78"/>
          <p:cNvGrpSpPr/>
          <p:nvPr/>
        </p:nvGrpSpPr>
        <p:grpSpPr>
          <a:xfrm>
            <a:off x="8042149" y="2243724"/>
            <a:ext cx="373662" cy="449030"/>
            <a:chOff x="-16018450" y="4058400"/>
            <a:chExt cx="252850" cy="303850"/>
          </a:xfrm>
        </p:grpSpPr>
        <p:sp>
          <p:nvSpPr>
            <p:cNvPr id="8383" name="Google Shape;8383;p7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7" name="Google Shape;8387;p7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91"/>
        <p:cNvGrpSpPr/>
        <p:nvPr/>
      </p:nvGrpSpPr>
      <p:grpSpPr>
        <a:xfrm>
          <a:off x="0" y="0"/>
          <a:ext cx="0" cy="0"/>
          <a:chOff x="0" y="0"/>
          <a:chExt cx="0" cy="0"/>
        </a:xfrm>
      </p:grpSpPr>
      <p:sp>
        <p:nvSpPr>
          <p:cNvPr id="8392" name="Google Shape;8392;p7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393" name="Google Shape;8393;p79"/>
          <p:cNvGrpSpPr/>
          <p:nvPr/>
        </p:nvGrpSpPr>
        <p:grpSpPr>
          <a:xfrm>
            <a:off x="845901" y="1689241"/>
            <a:ext cx="442337" cy="419623"/>
            <a:chOff x="-6696925" y="3272575"/>
            <a:chExt cx="307200" cy="291425"/>
          </a:xfrm>
        </p:grpSpPr>
        <p:sp>
          <p:nvSpPr>
            <p:cNvPr id="8394" name="Google Shape;8394;p7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79"/>
          <p:cNvGrpSpPr/>
          <p:nvPr/>
        </p:nvGrpSpPr>
        <p:grpSpPr>
          <a:xfrm>
            <a:off x="845884" y="2204636"/>
            <a:ext cx="442373" cy="420775"/>
            <a:chOff x="-6690625" y="3631325"/>
            <a:chExt cx="307225" cy="292225"/>
          </a:xfrm>
        </p:grpSpPr>
        <p:sp>
          <p:nvSpPr>
            <p:cNvPr id="8397" name="Google Shape;8397;p7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79"/>
          <p:cNvGrpSpPr/>
          <p:nvPr/>
        </p:nvGrpSpPr>
        <p:grpSpPr>
          <a:xfrm>
            <a:off x="868005" y="2756972"/>
            <a:ext cx="421927" cy="419371"/>
            <a:chOff x="-6689825" y="3992050"/>
            <a:chExt cx="293025" cy="291250"/>
          </a:xfrm>
        </p:grpSpPr>
        <p:sp>
          <p:nvSpPr>
            <p:cNvPr id="8403" name="Google Shape;8403;p7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5" name="Google Shape;8415;p7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6" name="Google Shape;8416;p79"/>
          <p:cNvGrpSpPr/>
          <p:nvPr/>
        </p:nvGrpSpPr>
        <p:grpSpPr>
          <a:xfrm>
            <a:off x="3551317" y="2205192"/>
            <a:ext cx="423043" cy="419659"/>
            <a:chOff x="-4837325" y="3612425"/>
            <a:chExt cx="293800" cy="291450"/>
          </a:xfrm>
        </p:grpSpPr>
        <p:sp>
          <p:nvSpPr>
            <p:cNvPr id="8417" name="Google Shape;8417;p7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79"/>
          <p:cNvGrpSpPr/>
          <p:nvPr/>
        </p:nvGrpSpPr>
        <p:grpSpPr>
          <a:xfrm>
            <a:off x="3564349" y="2756826"/>
            <a:ext cx="420775" cy="419659"/>
            <a:chOff x="-4837325" y="3971575"/>
            <a:chExt cx="292225" cy="291450"/>
          </a:xfrm>
        </p:grpSpPr>
        <p:sp>
          <p:nvSpPr>
            <p:cNvPr id="8421" name="Google Shape;8421;p7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79"/>
          <p:cNvGrpSpPr/>
          <p:nvPr/>
        </p:nvGrpSpPr>
        <p:grpSpPr>
          <a:xfrm>
            <a:off x="6256364" y="1714185"/>
            <a:ext cx="430998" cy="369730"/>
            <a:chOff x="-3037625" y="3254850"/>
            <a:chExt cx="299325" cy="256775"/>
          </a:xfrm>
        </p:grpSpPr>
        <p:sp>
          <p:nvSpPr>
            <p:cNvPr id="8428" name="Google Shape;8428;p7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79"/>
          <p:cNvGrpSpPr/>
          <p:nvPr/>
        </p:nvGrpSpPr>
        <p:grpSpPr>
          <a:xfrm>
            <a:off x="6260324" y="2204615"/>
            <a:ext cx="423079" cy="420811"/>
            <a:chOff x="-3031325" y="3597450"/>
            <a:chExt cx="293825" cy="292250"/>
          </a:xfrm>
        </p:grpSpPr>
        <p:sp>
          <p:nvSpPr>
            <p:cNvPr id="8433" name="Google Shape;8433;p7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7" name="Google Shape;8437;p79"/>
          <p:cNvGrpSpPr/>
          <p:nvPr/>
        </p:nvGrpSpPr>
        <p:grpSpPr>
          <a:xfrm>
            <a:off x="6272798" y="2781214"/>
            <a:ext cx="421927" cy="370882"/>
            <a:chOff x="-3030525" y="3973150"/>
            <a:chExt cx="293025" cy="257575"/>
          </a:xfrm>
        </p:grpSpPr>
        <p:sp>
          <p:nvSpPr>
            <p:cNvPr id="8438" name="Google Shape;8438;p7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79"/>
          <p:cNvGrpSpPr/>
          <p:nvPr/>
        </p:nvGrpSpPr>
        <p:grpSpPr>
          <a:xfrm>
            <a:off x="1374391" y="3369426"/>
            <a:ext cx="421927" cy="297195"/>
            <a:chOff x="-1199300" y="3279250"/>
            <a:chExt cx="293025" cy="206400"/>
          </a:xfrm>
        </p:grpSpPr>
        <p:sp>
          <p:nvSpPr>
            <p:cNvPr id="8441" name="Google Shape;8441;p7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79"/>
          <p:cNvGrpSpPr/>
          <p:nvPr/>
        </p:nvGrpSpPr>
        <p:grpSpPr>
          <a:xfrm>
            <a:off x="1381477" y="1688773"/>
            <a:ext cx="444605" cy="420559"/>
            <a:chOff x="-6338550" y="3272950"/>
            <a:chExt cx="308775" cy="292075"/>
          </a:xfrm>
        </p:grpSpPr>
        <p:sp>
          <p:nvSpPr>
            <p:cNvPr id="8446" name="Google Shape;8446;p7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79"/>
          <p:cNvGrpSpPr/>
          <p:nvPr/>
        </p:nvGrpSpPr>
        <p:grpSpPr>
          <a:xfrm>
            <a:off x="1392817" y="2205194"/>
            <a:ext cx="421927" cy="419659"/>
            <a:chOff x="-6329100" y="3632100"/>
            <a:chExt cx="293025" cy="291450"/>
          </a:xfrm>
        </p:grpSpPr>
        <p:sp>
          <p:nvSpPr>
            <p:cNvPr id="8450" name="Google Shape;8450;p7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79"/>
          <p:cNvGrpSpPr/>
          <p:nvPr/>
        </p:nvGrpSpPr>
        <p:grpSpPr>
          <a:xfrm>
            <a:off x="1405867" y="2756828"/>
            <a:ext cx="419623" cy="419659"/>
            <a:chOff x="-6329875" y="3992050"/>
            <a:chExt cx="291425" cy="291450"/>
          </a:xfrm>
        </p:grpSpPr>
        <p:sp>
          <p:nvSpPr>
            <p:cNvPr id="8454" name="Google Shape;8454;p7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79"/>
          <p:cNvGrpSpPr/>
          <p:nvPr/>
        </p:nvGrpSpPr>
        <p:grpSpPr>
          <a:xfrm>
            <a:off x="4092004" y="1687530"/>
            <a:ext cx="423079" cy="423043"/>
            <a:chOff x="-4478975" y="3251700"/>
            <a:chExt cx="293825" cy="293800"/>
          </a:xfrm>
        </p:grpSpPr>
        <p:sp>
          <p:nvSpPr>
            <p:cNvPr id="8459" name="Google Shape;8459;p7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79"/>
          <p:cNvGrpSpPr/>
          <p:nvPr/>
        </p:nvGrpSpPr>
        <p:grpSpPr>
          <a:xfrm>
            <a:off x="4092004" y="2205192"/>
            <a:ext cx="423079" cy="419659"/>
            <a:chOff x="-4475825" y="3612425"/>
            <a:chExt cx="293825" cy="291450"/>
          </a:xfrm>
        </p:grpSpPr>
        <p:sp>
          <p:nvSpPr>
            <p:cNvPr id="8463" name="Google Shape;8463;p7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79"/>
          <p:cNvGrpSpPr/>
          <p:nvPr/>
        </p:nvGrpSpPr>
        <p:grpSpPr>
          <a:xfrm>
            <a:off x="4101077" y="2756844"/>
            <a:ext cx="428730" cy="419623"/>
            <a:chOff x="-4480550" y="3970800"/>
            <a:chExt cx="297750" cy="291425"/>
          </a:xfrm>
        </p:grpSpPr>
        <p:sp>
          <p:nvSpPr>
            <p:cNvPr id="8467" name="Google Shape;8467;p7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79"/>
          <p:cNvGrpSpPr/>
          <p:nvPr/>
        </p:nvGrpSpPr>
        <p:grpSpPr>
          <a:xfrm>
            <a:off x="6804910" y="1689221"/>
            <a:ext cx="415123" cy="419659"/>
            <a:chOff x="-2668225" y="3239075"/>
            <a:chExt cx="288300" cy="291450"/>
          </a:xfrm>
        </p:grpSpPr>
        <p:sp>
          <p:nvSpPr>
            <p:cNvPr id="8470" name="Google Shape;8470;p7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79"/>
          <p:cNvGrpSpPr/>
          <p:nvPr/>
        </p:nvGrpSpPr>
        <p:grpSpPr>
          <a:xfrm>
            <a:off x="6802066" y="2205191"/>
            <a:ext cx="420811" cy="419659"/>
            <a:chOff x="-2671375" y="3597450"/>
            <a:chExt cx="292250" cy="291450"/>
          </a:xfrm>
        </p:grpSpPr>
        <p:sp>
          <p:nvSpPr>
            <p:cNvPr id="8476" name="Google Shape;8476;p7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79"/>
          <p:cNvGrpSpPr/>
          <p:nvPr/>
        </p:nvGrpSpPr>
        <p:grpSpPr>
          <a:xfrm>
            <a:off x="6812849" y="2755691"/>
            <a:ext cx="423043" cy="421927"/>
            <a:chOff x="-2670575" y="3956600"/>
            <a:chExt cx="293800" cy="293025"/>
          </a:xfrm>
        </p:grpSpPr>
        <p:sp>
          <p:nvSpPr>
            <p:cNvPr id="8479" name="Google Shape;8479;p7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79"/>
          <p:cNvGrpSpPr/>
          <p:nvPr/>
        </p:nvGrpSpPr>
        <p:grpSpPr>
          <a:xfrm>
            <a:off x="3070370" y="3311947"/>
            <a:ext cx="426462" cy="418363"/>
            <a:chOff x="-1183550" y="3586525"/>
            <a:chExt cx="296175" cy="290550"/>
          </a:xfrm>
        </p:grpSpPr>
        <p:sp>
          <p:nvSpPr>
            <p:cNvPr id="8484" name="Google Shape;8484;p7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79"/>
          <p:cNvGrpSpPr/>
          <p:nvPr/>
        </p:nvGrpSpPr>
        <p:grpSpPr>
          <a:xfrm>
            <a:off x="1933980" y="1689799"/>
            <a:ext cx="420811" cy="418507"/>
            <a:chOff x="-5971525" y="3273750"/>
            <a:chExt cx="292250" cy="290650"/>
          </a:xfrm>
        </p:grpSpPr>
        <p:sp>
          <p:nvSpPr>
            <p:cNvPr id="8494" name="Google Shape;8494;p7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79"/>
          <p:cNvGrpSpPr/>
          <p:nvPr/>
        </p:nvGrpSpPr>
        <p:grpSpPr>
          <a:xfrm>
            <a:off x="1928310" y="2203826"/>
            <a:ext cx="432150" cy="422395"/>
            <a:chOff x="-5974675" y="3632100"/>
            <a:chExt cx="300125" cy="293350"/>
          </a:xfrm>
        </p:grpSpPr>
        <p:sp>
          <p:nvSpPr>
            <p:cNvPr id="8497" name="Google Shape;8497;p7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79"/>
          <p:cNvGrpSpPr/>
          <p:nvPr/>
        </p:nvGrpSpPr>
        <p:grpSpPr>
          <a:xfrm>
            <a:off x="1958351" y="2755694"/>
            <a:ext cx="395865" cy="421927"/>
            <a:chOff x="-5971525" y="3990475"/>
            <a:chExt cx="274925" cy="293025"/>
          </a:xfrm>
        </p:grpSpPr>
        <p:sp>
          <p:nvSpPr>
            <p:cNvPr id="8501" name="Google Shape;8501;p7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79"/>
          <p:cNvGrpSpPr/>
          <p:nvPr/>
        </p:nvGrpSpPr>
        <p:grpSpPr>
          <a:xfrm>
            <a:off x="4631558" y="1689798"/>
            <a:ext cx="420775" cy="418507"/>
            <a:chOff x="-4118225" y="3253275"/>
            <a:chExt cx="292225" cy="290650"/>
          </a:xfrm>
        </p:grpSpPr>
        <p:sp>
          <p:nvSpPr>
            <p:cNvPr id="8506" name="Google Shape;8506;p7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79"/>
          <p:cNvGrpSpPr/>
          <p:nvPr/>
        </p:nvGrpSpPr>
        <p:grpSpPr>
          <a:xfrm>
            <a:off x="4682008" y="2204922"/>
            <a:ext cx="319874" cy="420199"/>
            <a:chOff x="-4082800" y="3612425"/>
            <a:chExt cx="222150" cy="291825"/>
          </a:xfrm>
        </p:grpSpPr>
        <p:sp>
          <p:nvSpPr>
            <p:cNvPr id="8509" name="Google Shape;8509;p7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79"/>
          <p:cNvGrpSpPr/>
          <p:nvPr/>
        </p:nvGrpSpPr>
        <p:grpSpPr>
          <a:xfrm>
            <a:off x="4643456" y="2769876"/>
            <a:ext cx="420775" cy="393561"/>
            <a:chOff x="-4118225" y="3990475"/>
            <a:chExt cx="292225" cy="273325"/>
          </a:xfrm>
        </p:grpSpPr>
        <p:sp>
          <p:nvSpPr>
            <p:cNvPr id="8513" name="Google Shape;8513;p7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7" name="Google Shape;8517;p79"/>
          <p:cNvGrpSpPr/>
          <p:nvPr/>
        </p:nvGrpSpPr>
        <p:grpSpPr>
          <a:xfrm>
            <a:off x="7354110" y="1688087"/>
            <a:ext cx="394713" cy="421927"/>
            <a:chOff x="-2312225" y="3238300"/>
            <a:chExt cx="274125" cy="293025"/>
          </a:xfrm>
        </p:grpSpPr>
        <p:sp>
          <p:nvSpPr>
            <p:cNvPr id="8518" name="Google Shape;8518;p7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79"/>
          <p:cNvGrpSpPr/>
          <p:nvPr/>
        </p:nvGrpSpPr>
        <p:grpSpPr>
          <a:xfrm>
            <a:off x="7341062" y="2153586"/>
            <a:ext cx="420811" cy="522864"/>
            <a:chOff x="-2310650" y="3525775"/>
            <a:chExt cx="292250" cy="363125"/>
          </a:xfrm>
        </p:grpSpPr>
        <p:sp>
          <p:nvSpPr>
            <p:cNvPr id="8521" name="Google Shape;8521;p7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79"/>
          <p:cNvGrpSpPr/>
          <p:nvPr/>
        </p:nvGrpSpPr>
        <p:grpSpPr>
          <a:xfrm>
            <a:off x="7351827" y="2756825"/>
            <a:ext cx="423079" cy="419659"/>
            <a:chOff x="-2310650" y="3958175"/>
            <a:chExt cx="293825" cy="291450"/>
          </a:xfrm>
        </p:grpSpPr>
        <p:sp>
          <p:nvSpPr>
            <p:cNvPr id="8526" name="Google Shape;8526;p7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79"/>
          <p:cNvGrpSpPr/>
          <p:nvPr/>
        </p:nvGrpSpPr>
        <p:grpSpPr>
          <a:xfrm>
            <a:off x="4718688" y="3308459"/>
            <a:ext cx="424159" cy="419659"/>
            <a:chOff x="-1182750" y="3962900"/>
            <a:chExt cx="294575" cy="291450"/>
          </a:xfrm>
        </p:grpSpPr>
        <p:sp>
          <p:nvSpPr>
            <p:cNvPr id="8529" name="Google Shape;8529;p7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6" name="Google Shape;8536;p79"/>
          <p:cNvGrpSpPr/>
          <p:nvPr/>
        </p:nvGrpSpPr>
        <p:grpSpPr>
          <a:xfrm>
            <a:off x="2471824" y="1689223"/>
            <a:ext cx="424195" cy="419659"/>
            <a:chOff x="-5611575" y="3272950"/>
            <a:chExt cx="294600" cy="291450"/>
          </a:xfrm>
        </p:grpSpPr>
        <p:sp>
          <p:nvSpPr>
            <p:cNvPr id="8537" name="Google Shape;8537;p7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79"/>
          <p:cNvGrpSpPr/>
          <p:nvPr/>
        </p:nvGrpSpPr>
        <p:grpSpPr>
          <a:xfrm>
            <a:off x="2471824" y="2205770"/>
            <a:ext cx="424195" cy="418507"/>
            <a:chOff x="-5613150" y="3632900"/>
            <a:chExt cx="294600" cy="290650"/>
          </a:xfrm>
        </p:grpSpPr>
        <p:sp>
          <p:nvSpPr>
            <p:cNvPr id="8543" name="Google Shape;8543;p7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79"/>
          <p:cNvGrpSpPr/>
          <p:nvPr/>
        </p:nvGrpSpPr>
        <p:grpSpPr>
          <a:xfrm>
            <a:off x="2483722" y="2756270"/>
            <a:ext cx="424195" cy="420775"/>
            <a:chOff x="-5613150" y="3991275"/>
            <a:chExt cx="294600" cy="292225"/>
          </a:xfrm>
        </p:grpSpPr>
        <p:sp>
          <p:nvSpPr>
            <p:cNvPr id="8546" name="Google Shape;8546;p7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79"/>
          <p:cNvGrpSpPr/>
          <p:nvPr/>
        </p:nvGrpSpPr>
        <p:grpSpPr>
          <a:xfrm>
            <a:off x="5155210" y="1689438"/>
            <a:ext cx="434634" cy="419227"/>
            <a:chOff x="-3768700" y="3253275"/>
            <a:chExt cx="301850" cy="291150"/>
          </a:xfrm>
        </p:grpSpPr>
        <p:sp>
          <p:nvSpPr>
            <p:cNvPr id="8556" name="Google Shape;8556;p7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79"/>
          <p:cNvGrpSpPr/>
          <p:nvPr/>
        </p:nvGrpSpPr>
        <p:grpSpPr>
          <a:xfrm>
            <a:off x="5159293" y="2217090"/>
            <a:ext cx="426462" cy="395865"/>
            <a:chOff x="-3808700" y="3628950"/>
            <a:chExt cx="296175" cy="274925"/>
          </a:xfrm>
        </p:grpSpPr>
        <p:sp>
          <p:nvSpPr>
            <p:cNvPr id="8560" name="Google Shape;8560;p7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79"/>
          <p:cNvGrpSpPr/>
          <p:nvPr/>
        </p:nvGrpSpPr>
        <p:grpSpPr>
          <a:xfrm>
            <a:off x="5224504" y="2756412"/>
            <a:ext cx="419443" cy="420487"/>
            <a:chOff x="-3771675" y="3971775"/>
            <a:chExt cx="291300" cy="292025"/>
          </a:xfrm>
        </p:grpSpPr>
        <p:sp>
          <p:nvSpPr>
            <p:cNvPr id="8564" name="Google Shape;8564;p7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79"/>
          <p:cNvGrpSpPr/>
          <p:nvPr/>
        </p:nvGrpSpPr>
        <p:grpSpPr>
          <a:xfrm>
            <a:off x="7885948" y="1716461"/>
            <a:ext cx="420271" cy="320774"/>
            <a:chOff x="-1951475" y="3273100"/>
            <a:chExt cx="291875" cy="222775"/>
          </a:xfrm>
        </p:grpSpPr>
        <p:sp>
          <p:nvSpPr>
            <p:cNvPr id="8570" name="Google Shape;8570;p7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79"/>
          <p:cNvGrpSpPr/>
          <p:nvPr/>
        </p:nvGrpSpPr>
        <p:grpSpPr>
          <a:xfrm>
            <a:off x="7883429" y="2205191"/>
            <a:ext cx="425310" cy="419659"/>
            <a:chOff x="-1951475" y="3597450"/>
            <a:chExt cx="295375" cy="291450"/>
          </a:xfrm>
        </p:grpSpPr>
        <p:sp>
          <p:nvSpPr>
            <p:cNvPr id="8574" name="Google Shape;8574;p7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79"/>
          <p:cNvGrpSpPr/>
          <p:nvPr/>
        </p:nvGrpSpPr>
        <p:grpSpPr>
          <a:xfrm>
            <a:off x="7885680" y="2756825"/>
            <a:ext cx="444605" cy="419659"/>
            <a:chOff x="-1960150" y="3956600"/>
            <a:chExt cx="308775" cy="291450"/>
          </a:xfrm>
        </p:grpSpPr>
        <p:sp>
          <p:nvSpPr>
            <p:cNvPr id="8579" name="Google Shape;8579;p7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79"/>
          <p:cNvGrpSpPr/>
          <p:nvPr/>
        </p:nvGrpSpPr>
        <p:grpSpPr>
          <a:xfrm>
            <a:off x="1939718" y="3307636"/>
            <a:ext cx="420775" cy="420775"/>
            <a:chOff x="-804700" y="3226500"/>
            <a:chExt cx="292225" cy="292225"/>
          </a:xfrm>
        </p:grpSpPr>
        <p:sp>
          <p:nvSpPr>
            <p:cNvPr id="8582" name="Google Shape;8582;p7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9" name="Google Shape;8589;p79"/>
          <p:cNvGrpSpPr/>
          <p:nvPr/>
        </p:nvGrpSpPr>
        <p:grpSpPr>
          <a:xfrm>
            <a:off x="3019809" y="1688647"/>
            <a:ext cx="420775" cy="420811"/>
            <a:chOff x="-5251625" y="3272950"/>
            <a:chExt cx="292225" cy="292250"/>
          </a:xfrm>
        </p:grpSpPr>
        <p:sp>
          <p:nvSpPr>
            <p:cNvPr id="8590" name="Google Shape;8590;p7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3" name="Google Shape;8593;p79"/>
          <p:cNvGrpSpPr/>
          <p:nvPr/>
        </p:nvGrpSpPr>
        <p:grpSpPr>
          <a:xfrm>
            <a:off x="3016407" y="2204348"/>
            <a:ext cx="427578" cy="421351"/>
            <a:chOff x="-5254775" y="3631325"/>
            <a:chExt cx="296950" cy="292625"/>
          </a:xfrm>
        </p:grpSpPr>
        <p:sp>
          <p:nvSpPr>
            <p:cNvPr id="8594" name="Google Shape;8594;p7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9"/>
          <p:cNvGrpSpPr/>
          <p:nvPr/>
        </p:nvGrpSpPr>
        <p:grpSpPr>
          <a:xfrm>
            <a:off x="3032265" y="2756270"/>
            <a:ext cx="419659" cy="420775"/>
            <a:chOff x="-5251625" y="3991275"/>
            <a:chExt cx="291450" cy="292225"/>
          </a:xfrm>
        </p:grpSpPr>
        <p:sp>
          <p:nvSpPr>
            <p:cNvPr id="8602" name="Google Shape;8602;p7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79"/>
          <p:cNvGrpSpPr/>
          <p:nvPr/>
        </p:nvGrpSpPr>
        <p:grpSpPr>
          <a:xfrm>
            <a:off x="5772848" y="1689240"/>
            <a:ext cx="319874" cy="419623"/>
            <a:chOff x="-3365275" y="3253275"/>
            <a:chExt cx="222150" cy="291425"/>
          </a:xfrm>
        </p:grpSpPr>
        <p:sp>
          <p:nvSpPr>
            <p:cNvPr id="8608" name="Google Shape;8608;p7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79"/>
          <p:cNvGrpSpPr/>
          <p:nvPr/>
        </p:nvGrpSpPr>
        <p:grpSpPr>
          <a:xfrm>
            <a:off x="5746786" y="2204058"/>
            <a:ext cx="371998" cy="421927"/>
            <a:chOff x="-3383375" y="3611625"/>
            <a:chExt cx="258350" cy="293025"/>
          </a:xfrm>
        </p:grpSpPr>
        <p:sp>
          <p:nvSpPr>
            <p:cNvPr id="8611" name="Google Shape;8611;p7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79"/>
          <p:cNvGrpSpPr/>
          <p:nvPr/>
        </p:nvGrpSpPr>
        <p:grpSpPr>
          <a:xfrm>
            <a:off x="5809135" y="2756826"/>
            <a:ext cx="271097" cy="419659"/>
            <a:chOff x="-3347950" y="3971575"/>
            <a:chExt cx="188275" cy="291450"/>
          </a:xfrm>
        </p:grpSpPr>
        <p:sp>
          <p:nvSpPr>
            <p:cNvPr id="8614" name="Google Shape;8614;p7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79"/>
          <p:cNvGrpSpPr/>
          <p:nvPr/>
        </p:nvGrpSpPr>
        <p:grpSpPr>
          <a:xfrm>
            <a:off x="858994" y="3307061"/>
            <a:ext cx="371998" cy="421927"/>
            <a:chOff x="-1575775" y="3238300"/>
            <a:chExt cx="258350" cy="293025"/>
          </a:xfrm>
        </p:grpSpPr>
        <p:sp>
          <p:nvSpPr>
            <p:cNvPr id="8618" name="Google Shape;8618;p7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79"/>
          <p:cNvGrpSpPr/>
          <p:nvPr/>
        </p:nvGrpSpPr>
        <p:grpSpPr>
          <a:xfrm>
            <a:off x="2503892" y="3309051"/>
            <a:ext cx="423079" cy="424159"/>
            <a:chOff x="-1591550" y="3597475"/>
            <a:chExt cx="293825" cy="294575"/>
          </a:xfrm>
        </p:grpSpPr>
        <p:sp>
          <p:nvSpPr>
            <p:cNvPr id="8624" name="Google Shape;8624;p7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79"/>
          <p:cNvGrpSpPr/>
          <p:nvPr/>
        </p:nvGrpSpPr>
        <p:grpSpPr>
          <a:xfrm>
            <a:off x="4153362" y="3318663"/>
            <a:ext cx="421927" cy="399248"/>
            <a:chOff x="-1592325" y="3957400"/>
            <a:chExt cx="293025" cy="277275"/>
          </a:xfrm>
        </p:grpSpPr>
        <p:sp>
          <p:nvSpPr>
            <p:cNvPr id="8628" name="Google Shape;8628;p7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79"/>
          <p:cNvGrpSpPr/>
          <p:nvPr/>
        </p:nvGrpSpPr>
        <p:grpSpPr>
          <a:xfrm>
            <a:off x="3640232" y="3310744"/>
            <a:ext cx="369730" cy="420775"/>
            <a:chOff x="-778700" y="3612425"/>
            <a:chExt cx="256775" cy="292225"/>
          </a:xfrm>
        </p:grpSpPr>
        <p:sp>
          <p:nvSpPr>
            <p:cNvPr id="8633" name="Google Shape;8633;p7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79"/>
          <p:cNvGrpSpPr/>
          <p:nvPr/>
        </p:nvGrpSpPr>
        <p:grpSpPr>
          <a:xfrm>
            <a:off x="6111733" y="3828305"/>
            <a:ext cx="340731" cy="387641"/>
            <a:chOff x="7728464" y="1561258"/>
            <a:chExt cx="349719" cy="397866"/>
          </a:xfrm>
        </p:grpSpPr>
        <p:sp>
          <p:nvSpPr>
            <p:cNvPr id="8640" name="Google Shape;8640;p7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79"/>
          <p:cNvGrpSpPr/>
          <p:nvPr/>
        </p:nvGrpSpPr>
        <p:grpSpPr>
          <a:xfrm>
            <a:off x="4034702" y="3828305"/>
            <a:ext cx="387681" cy="387641"/>
            <a:chOff x="5611350" y="1561258"/>
            <a:chExt cx="397907" cy="397866"/>
          </a:xfrm>
        </p:grpSpPr>
        <p:sp>
          <p:nvSpPr>
            <p:cNvPr id="8643" name="Google Shape;8643;p7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79"/>
          <p:cNvGrpSpPr/>
          <p:nvPr/>
        </p:nvGrpSpPr>
        <p:grpSpPr>
          <a:xfrm>
            <a:off x="4553987" y="3925571"/>
            <a:ext cx="387610" cy="193109"/>
            <a:chOff x="6140660" y="1661097"/>
            <a:chExt cx="397835" cy="198202"/>
          </a:xfrm>
        </p:grpSpPr>
        <p:sp>
          <p:nvSpPr>
            <p:cNvPr id="8648" name="Google Shape;8648;p7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2" name="Google Shape;8652;p79"/>
          <p:cNvGrpSpPr/>
          <p:nvPr/>
        </p:nvGrpSpPr>
        <p:grpSpPr>
          <a:xfrm>
            <a:off x="5073202" y="3828305"/>
            <a:ext cx="387681" cy="387641"/>
            <a:chOff x="6669907" y="1561258"/>
            <a:chExt cx="397907" cy="397866"/>
          </a:xfrm>
        </p:grpSpPr>
        <p:sp>
          <p:nvSpPr>
            <p:cNvPr id="8653" name="Google Shape;8653;p7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79"/>
          <p:cNvGrpSpPr/>
          <p:nvPr/>
        </p:nvGrpSpPr>
        <p:grpSpPr>
          <a:xfrm>
            <a:off x="5592488" y="3828305"/>
            <a:ext cx="387641" cy="387641"/>
            <a:chOff x="7199196" y="1561258"/>
            <a:chExt cx="397866" cy="397866"/>
          </a:xfrm>
        </p:grpSpPr>
        <p:sp>
          <p:nvSpPr>
            <p:cNvPr id="8659" name="Google Shape;8659;p7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79"/>
          <p:cNvGrpSpPr/>
          <p:nvPr/>
        </p:nvGrpSpPr>
        <p:grpSpPr>
          <a:xfrm>
            <a:off x="1958433" y="3885842"/>
            <a:ext cx="387681" cy="272572"/>
            <a:chOff x="3386036" y="1746339"/>
            <a:chExt cx="397907" cy="279762"/>
          </a:xfrm>
        </p:grpSpPr>
        <p:sp>
          <p:nvSpPr>
            <p:cNvPr id="8663" name="Google Shape;8663;p7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79"/>
          <p:cNvGrpSpPr/>
          <p:nvPr/>
        </p:nvGrpSpPr>
        <p:grpSpPr>
          <a:xfrm>
            <a:off x="2996130" y="3828288"/>
            <a:ext cx="387681" cy="387681"/>
            <a:chOff x="4417380" y="1687279"/>
            <a:chExt cx="397907" cy="397907"/>
          </a:xfrm>
        </p:grpSpPr>
        <p:sp>
          <p:nvSpPr>
            <p:cNvPr id="8666" name="Google Shape;8666;p7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79"/>
          <p:cNvGrpSpPr/>
          <p:nvPr/>
        </p:nvGrpSpPr>
        <p:grpSpPr>
          <a:xfrm>
            <a:off x="7942611" y="3308537"/>
            <a:ext cx="387661" cy="387661"/>
            <a:chOff x="2869999" y="1687279"/>
            <a:chExt cx="397887" cy="397887"/>
          </a:xfrm>
        </p:grpSpPr>
        <p:sp>
          <p:nvSpPr>
            <p:cNvPr id="8669" name="Google Shape;8669;p7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79"/>
          <p:cNvGrpSpPr/>
          <p:nvPr/>
        </p:nvGrpSpPr>
        <p:grpSpPr>
          <a:xfrm>
            <a:off x="2477718" y="3828664"/>
            <a:ext cx="386807" cy="386929"/>
            <a:chOff x="3902887" y="1687655"/>
            <a:chExt cx="397010" cy="397135"/>
          </a:xfrm>
        </p:grpSpPr>
        <p:sp>
          <p:nvSpPr>
            <p:cNvPr id="8672" name="Google Shape;8672;p7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79"/>
          <p:cNvGrpSpPr/>
          <p:nvPr/>
        </p:nvGrpSpPr>
        <p:grpSpPr>
          <a:xfrm>
            <a:off x="3515416" y="3828288"/>
            <a:ext cx="387681" cy="387681"/>
            <a:chOff x="4933458" y="1687279"/>
            <a:chExt cx="397907" cy="397907"/>
          </a:xfrm>
        </p:grpSpPr>
        <p:sp>
          <p:nvSpPr>
            <p:cNvPr id="8675" name="Google Shape;8675;p7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7" name="Google Shape;8677;p79"/>
          <p:cNvGrpSpPr/>
          <p:nvPr/>
        </p:nvGrpSpPr>
        <p:grpSpPr>
          <a:xfrm>
            <a:off x="6348367" y="3308537"/>
            <a:ext cx="387661" cy="387661"/>
            <a:chOff x="1379798" y="1723250"/>
            <a:chExt cx="397887" cy="397887"/>
          </a:xfrm>
        </p:grpSpPr>
        <p:sp>
          <p:nvSpPr>
            <p:cNvPr id="8678" name="Google Shape;8678;p7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79"/>
          <p:cNvGrpSpPr/>
          <p:nvPr/>
        </p:nvGrpSpPr>
        <p:grpSpPr>
          <a:xfrm>
            <a:off x="5286246" y="3308537"/>
            <a:ext cx="387681" cy="387661"/>
            <a:chOff x="266768" y="1721375"/>
            <a:chExt cx="397907" cy="397887"/>
          </a:xfrm>
        </p:grpSpPr>
        <p:sp>
          <p:nvSpPr>
            <p:cNvPr id="8683" name="Google Shape;8683;p7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79"/>
          <p:cNvGrpSpPr/>
          <p:nvPr/>
        </p:nvGrpSpPr>
        <p:grpSpPr>
          <a:xfrm>
            <a:off x="5817327" y="3308537"/>
            <a:ext cx="387641" cy="387661"/>
            <a:chOff x="864491" y="1723250"/>
            <a:chExt cx="397866" cy="397887"/>
          </a:xfrm>
        </p:grpSpPr>
        <p:sp>
          <p:nvSpPr>
            <p:cNvPr id="8686" name="Google Shape;8686;p7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9" name="Google Shape;8689;p7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0" name="Google Shape;8690;p79"/>
          <p:cNvGrpSpPr/>
          <p:nvPr/>
        </p:nvGrpSpPr>
        <p:grpSpPr>
          <a:xfrm>
            <a:off x="7411672" y="3308924"/>
            <a:ext cx="387539" cy="386888"/>
            <a:chOff x="2408992" y="1722875"/>
            <a:chExt cx="397761" cy="397093"/>
          </a:xfrm>
        </p:grpSpPr>
        <p:sp>
          <p:nvSpPr>
            <p:cNvPr id="8691" name="Google Shape;8691;p7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96"/>
        <p:cNvGrpSpPr/>
        <p:nvPr/>
      </p:nvGrpSpPr>
      <p:grpSpPr>
        <a:xfrm>
          <a:off x="0" y="0"/>
          <a:ext cx="0" cy="0"/>
          <a:chOff x="0" y="0"/>
          <a:chExt cx="0" cy="0"/>
        </a:xfrm>
      </p:grpSpPr>
      <p:pic>
        <p:nvPicPr>
          <p:cNvPr id="8697" name="Google Shape;8697;p8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6"/>
          <p:cNvSpPr/>
          <p:nvPr/>
        </p:nvSpPr>
        <p:spPr>
          <a:xfrm>
            <a:off x="599100" y="1509600"/>
            <a:ext cx="3972900" cy="21243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6"/>
          <p:cNvSpPr txBox="1">
            <a:spLocks noGrp="1"/>
          </p:cNvSpPr>
          <p:nvPr>
            <p:ph type="title"/>
          </p:nvPr>
        </p:nvSpPr>
        <p:spPr>
          <a:xfrm>
            <a:off x="5054700" y="1749900"/>
            <a:ext cx="34785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COMPANY</a:t>
            </a:r>
            <a:endParaRPr/>
          </a:p>
        </p:txBody>
      </p:sp>
      <p:sp>
        <p:nvSpPr>
          <p:cNvPr id="264" name="Google Shape;264;p36"/>
          <p:cNvSpPr txBox="1">
            <a:spLocks noGrp="1"/>
          </p:cNvSpPr>
          <p:nvPr>
            <p:ph type="title"/>
          </p:nvPr>
        </p:nvSpPr>
        <p:spPr>
          <a:xfrm>
            <a:off x="579000" y="2051275"/>
            <a:ext cx="4001400" cy="66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0"/>
              <a:t>E L A</a:t>
            </a:r>
            <a:endParaRPr sz="7000"/>
          </a:p>
        </p:txBody>
      </p:sp>
      <p:sp>
        <p:nvSpPr>
          <p:cNvPr id="265" name="Google Shape;265;p36"/>
          <p:cNvSpPr txBox="1">
            <a:spLocks noGrp="1"/>
          </p:cNvSpPr>
          <p:nvPr>
            <p:ph type="body" idx="4294967295"/>
          </p:nvPr>
        </p:nvSpPr>
        <p:spPr>
          <a:xfrm>
            <a:off x="1250700" y="2840175"/>
            <a:ext cx="2658000" cy="426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accent3"/>
                </a:solidFill>
              </a:rPr>
              <a:t>Slogan for your logo</a:t>
            </a:r>
            <a:endParaRPr sz="1600">
              <a:solidFill>
                <a:schemeClr val="accent3"/>
              </a:solidFill>
            </a:endParaRPr>
          </a:p>
        </p:txBody>
      </p:sp>
      <p:sp>
        <p:nvSpPr>
          <p:cNvPr id="266" name="Google Shape;266;p36"/>
          <p:cNvSpPr txBox="1">
            <a:spLocks noGrp="1"/>
          </p:cNvSpPr>
          <p:nvPr>
            <p:ph type="subTitle" idx="1"/>
          </p:nvPr>
        </p:nvSpPr>
        <p:spPr>
          <a:xfrm>
            <a:off x="5054800" y="2467200"/>
            <a:ext cx="3478500" cy="92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a:p>
            <a:pPr marL="0" lvl="0" indent="0" algn="ctr" rtl="0">
              <a:spcBef>
                <a:spcPts val="160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37"/>
          <p:cNvPicPr preferRelativeResize="0"/>
          <p:nvPr/>
        </p:nvPicPr>
        <p:blipFill rotWithShape="1">
          <a:blip r:embed="rId3">
            <a:alphaModFix/>
          </a:blip>
          <a:srcRect l="15000" t="5239" r="15035" b="12886"/>
          <a:stretch/>
        </p:blipFill>
        <p:spPr>
          <a:xfrm>
            <a:off x="0" y="1159113"/>
            <a:ext cx="4292227" cy="2825275"/>
          </a:xfrm>
          <a:prstGeom prst="rect">
            <a:avLst/>
          </a:prstGeom>
          <a:noFill/>
          <a:ln>
            <a:noFill/>
          </a:ln>
        </p:spPr>
      </p:pic>
      <p:sp>
        <p:nvSpPr>
          <p:cNvPr id="272" name="Google Shape;272;p37"/>
          <p:cNvSpPr txBox="1">
            <a:spLocks noGrp="1"/>
          </p:cNvSpPr>
          <p:nvPr>
            <p:ph type="title"/>
          </p:nvPr>
        </p:nvSpPr>
        <p:spPr>
          <a:xfrm>
            <a:off x="4987075" y="975075"/>
            <a:ext cx="3443700" cy="10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ABOUT THE PRODUCT</a:t>
            </a:r>
            <a:endParaRPr/>
          </a:p>
        </p:txBody>
      </p:sp>
      <p:sp>
        <p:nvSpPr>
          <p:cNvPr id="273" name="Google Shape;273;p37"/>
          <p:cNvSpPr txBox="1">
            <a:spLocks noGrp="1"/>
          </p:cNvSpPr>
          <p:nvPr>
            <p:ph type="subTitle" idx="1"/>
          </p:nvPr>
        </p:nvSpPr>
        <p:spPr>
          <a:xfrm>
            <a:off x="5431975" y="2247556"/>
            <a:ext cx="2553900" cy="2042700"/>
          </a:xfrm>
          <a:prstGeom prst="rect">
            <a:avLst/>
          </a:prstGeom>
        </p:spPr>
        <p:txBody>
          <a:bodyPr spcFirstLastPara="1" wrap="square" lIns="91425" tIns="91425" rIns="91425" bIns="91425" anchor="ctr" anchorCtr="0">
            <a:noAutofit/>
          </a:bodyPr>
          <a:lstStyle/>
          <a:p>
            <a:pPr marL="457200" lvl="0" indent="-317500" algn="l" rtl="0">
              <a:spcBef>
                <a:spcPts val="1000"/>
              </a:spcBef>
              <a:spcAft>
                <a:spcPts val="0"/>
              </a:spcAft>
              <a:buSzPts val="1400"/>
              <a:buChar char="●"/>
            </a:pPr>
            <a:r>
              <a:rPr lang="en"/>
              <a:t>You can write about the product here in this line</a:t>
            </a:r>
            <a:endParaRPr/>
          </a:p>
          <a:p>
            <a:pPr marL="457200" lvl="0" indent="-317500" algn="l" rtl="0">
              <a:spcBef>
                <a:spcPts val="1600"/>
              </a:spcBef>
              <a:spcAft>
                <a:spcPts val="0"/>
              </a:spcAft>
              <a:buSzPts val="1400"/>
              <a:buChar char="●"/>
            </a:pPr>
            <a:r>
              <a:rPr lang="en"/>
              <a:t>You can write about the product here in this line</a:t>
            </a:r>
            <a:endParaRPr/>
          </a:p>
          <a:p>
            <a:pPr marL="457200" lvl="0" indent="-317500" algn="l" rtl="0">
              <a:spcBef>
                <a:spcPts val="1600"/>
              </a:spcBef>
              <a:spcAft>
                <a:spcPts val="1600"/>
              </a:spcAft>
              <a:buSzPts val="1400"/>
              <a:buChar char="●"/>
            </a:pPr>
            <a:r>
              <a:rPr lang="en"/>
              <a:t>You can write about the product here in this line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8"/>
          <p:cNvSpPr txBox="1">
            <a:spLocks noGrp="1"/>
          </p:cNvSpPr>
          <p:nvPr>
            <p:ph type="title"/>
          </p:nvPr>
        </p:nvSpPr>
        <p:spPr>
          <a:xfrm>
            <a:off x="1170425" y="2136999"/>
            <a:ext cx="3261600" cy="439500"/>
          </a:xfrm>
          <a:prstGeom prst="rect">
            <a:avLst/>
          </a:prstGeom>
        </p:spPr>
        <p:txBody>
          <a:bodyPr spcFirstLastPara="1" wrap="square" lIns="91425" tIns="91425" rIns="91425" bIns="182875" anchor="b" anchorCtr="0">
            <a:noAutofit/>
          </a:bodyPr>
          <a:lstStyle/>
          <a:p>
            <a:pPr marL="0" lvl="0" indent="0" algn="ctr" rtl="0">
              <a:spcBef>
                <a:spcPts val="0"/>
              </a:spcBef>
              <a:spcAft>
                <a:spcPts val="0"/>
              </a:spcAft>
              <a:buNone/>
            </a:pPr>
            <a:r>
              <a:rPr lang="en"/>
              <a:t>MERCURY</a:t>
            </a:r>
            <a:endParaRPr/>
          </a:p>
        </p:txBody>
      </p:sp>
      <p:sp>
        <p:nvSpPr>
          <p:cNvPr id="279" name="Google Shape;279;p38"/>
          <p:cNvSpPr txBox="1">
            <a:spLocks noGrp="1"/>
          </p:cNvSpPr>
          <p:nvPr>
            <p:ph type="subTitle" idx="1"/>
          </p:nvPr>
        </p:nvSpPr>
        <p:spPr>
          <a:xfrm>
            <a:off x="1170450" y="2574338"/>
            <a:ext cx="3261600" cy="12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a:t>
            </a:r>
            <a:endParaRPr/>
          </a:p>
          <a:p>
            <a:pPr marL="0" lvl="0" indent="0" algn="ctr" rtl="0">
              <a:spcBef>
                <a:spcPts val="0"/>
              </a:spcBef>
              <a:spcAft>
                <a:spcPts val="0"/>
              </a:spcAft>
              <a:buNone/>
            </a:pPr>
            <a:r>
              <a:rPr lang="en"/>
              <a:t>planet to the Sun and</a:t>
            </a:r>
            <a:endParaRPr/>
          </a:p>
          <a:p>
            <a:pPr marL="0" lvl="0" indent="0" algn="ctr" rtl="0">
              <a:spcBef>
                <a:spcPts val="0"/>
              </a:spcBef>
              <a:spcAft>
                <a:spcPts val="0"/>
              </a:spcAft>
              <a:buNone/>
            </a:pPr>
            <a:r>
              <a:rPr lang="en"/>
              <a:t>also the smallest one in</a:t>
            </a:r>
            <a:endParaRPr/>
          </a:p>
          <a:p>
            <a:pPr marL="0" lvl="0" indent="0" algn="ctr" rtl="0">
              <a:spcBef>
                <a:spcPts val="0"/>
              </a:spcBef>
              <a:spcAft>
                <a:spcPts val="0"/>
              </a:spcAft>
              <a:buNone/>
            </a:pPr>
            <a:r>
              <a:rPr lang="en"/>
              <a:t>the Solar System</a:t>
            </a:r>
            <a:endParaRPr/>
          </a:p>
        </p:txBody>
      </p:sp>
      <p:sp>
        <p:nvSpPr>
          <p:cNvPr id="280" name="Google Shape;280;p38"/>
          <p:cNvSpPr txBox="1">
            <a:spLocks noGrp="1"/>
          </p:cNvSpPr>
          <p:nvPr>
            <p:ph type="title" idx="2"/>
          </p:nvPr>
        </p:nvSpPr>
        <p:spPr>
          <a:xfrm>
            <a:off x="4711850" y="2136999"/>
            <a:ext cx="3261600" cy="439500"/>
          </a:xfrm>
          <a:prstGeom prst="rect">
            <a:avLst/>
          </a:prstGeom>
        </p:spPr>
        <p:txBody>
          <a:bodyPr spcFirstLastPara="1" wrap="square" lIns="91425" tIns="91425" rIns="91425" bIns="182875" anchor="b" anchorCtr="0">
            <a:noAutofit/>
          </a:bodyPr>
          <a:lstStyle/>
          <a:p>
            <a:pPr marL="0" lvl="0" indent="0" algn="ctr" rtl="0">
              <a:spcBef>
                <a:spcPts val="0"/>
              </a:spcBef>
              <a:spcAft>
                <a:spcPts val="0"/>
              </a:spcAft>
              <a:buNone/>
            </a:pPr>
            <a:r>
              <a:rPr lang="en"/>
              <a:t>NEPTUNE</a:t>
            </a:r>
            <a:endParaRPr/>
          </a:p>
        </p:txBody>
      </p:sp>
      <p:sp>
        <p:nvSpPr>
          <p:cNvPr id="281" name="Google Shape;281;p38"/>
          <p:cNvSpPr txBox="1">
            <a:spLocks noGrp="1"/>
          </p:cNvSpPr>
          <p:nvPr>
            <p:ph type="subTitle" idx="3"/>
          </p:nvPr>
        </p:nvSpPr>
        <p:spPr>
          <a:xfrm>
            <a:off x="4711874" y="2574340"/>
            <a:ext cx="3261600" cy="12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a:t>
            </a:r>
            <a:endParaRPr/>
          </a:p>
          <a:p>
            <a:pPr marL="0" lvl="0" indent="0" algn="ctr" rtl="0">
              <a:spcBef>
                <a:spcPts val="0"/>
              </a:spcBef>
              <a:spcAft>
                <a:spcPts val="0"/>
              </a:spcAft>
              <a:buNone/>
            </a:pPr>
            <a:r>
              <a:rPr lang="en"/>
              <a:t>planet from the Sun</a:t>
            </a:r>
            <a:endParaRPr/>
          </a:p>
          <a:p>
            <a:pPr marL="0" lvl="0" indent="0" algn="ctr" rtl="0">
              <a:spcBef>
                <a:spcPts val="0"/>
              </a:spcBef>
              <a:spcAft>
                <a:spcPts val="0"/>
              </a:spcAft>
              <a:buNone/>
            </a:pPr>
            <a:r>
              <a:rPr lang="en"/>
              <a:t>and the fourth-largest</a:t>
            </a:r>
            <a:endParaRPr/>
          </a:p>
          <a:p>
            <a:pPr marL="0" lvl="0" indent="0" algn="ctr" rtl="0">
              <a:spcBef>
                <a:spcPts val="0"/>
              </a:spcBef>
              <a:spcAft>
                <a:spcPts val="0"/>
              </a:spcAft>
              <a:buNone/>
            </a:pPr>
            <a:r>
              <a:rPr lang="en"/>
              <a:t>in the Solar System</a:t>
            </a:r>
            <a:endParaRPr/>
          </a:p>
        </p:txBody>
      </p:sp>
      <p:sp>
        <p:nvSpPr>
          <p:cNvPr id="282" name="Google Shape;282;p38"/>
          <p:cNvSpPr txBox="1">
            <a:spLocks noGrp="1"/>
          </p:cNvSpPr>
          <p:nvPr>
            <p:ph type="title" idx="4"/>
          </p:nvPr>
        </p:nvSpPr>
        <p:spPr>
          <a:xfrm>
            <a:off x="1603450" y="492648"/>
            <a:ext cx="59352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SETS US APART?</a:t>
            </a:r>
            <a:endParaRPr/>
          </a:p>
        </p:txBody>
      </p:sp>
      <p:cxnSp>
        <p:nvCxnSpPr>
          <p:cNvPr id="283" name="Google Shape;283;p38"/>
          <p:cNvCxnSpPr/>
          <p:nvPr/>
        </p:nvCxnSpPr>
        <p:spPr>
          <a:xfrm>
            <a:off x="4566750" y="2199725"/>
            <a:ext cx="0" cy="170460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9"/>
          <p:cNvSpPr txBox="1">
            <a:spLocks noGrp="1"/>
          </p:cNvSpPr>
          <p:nvPr>
            <p:ph type="title"/>
          </p:nvPr>
        </p:nvSpPr>
        <p:spPr>
          <a:xfrm>
            <a:off x="2774075" y="487775"/>
            <a:ext cx="3708000" cy="7173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CORE VALUES</a:t>
            </a:r>
            <a:endParaRPr/>
          </a:p>
        </p:txBody>
      </p:sp>
      <p:sp>
        <p:nvSpPr>
          <p:cNvPr id="289" name="Google Shape;289;p39"/>
          <p:cNvSpPr txBox="1">
            <a:spLocks noGrp="1"/>
          </p:cNvSpPr>
          <p:nvPr>
            <p:ph type="title" idx="2"/>
          </p:nvPr>
        </p:nvSpPr>
        <p:spPr>
          <a:xfrm>
            <a:off x="965150" y="2011089"/>
            <a:ext cx="2029500" cy="40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290" name="Google Shape;290;p39"/>
          <p:cNvSpPr txBox="1">
            <a:spLocks noGrp="1"/>
          </p:cNvSpPr>
          <p:nvPr>
            <p:ph type="subTitle" idx="1"/>
          </p:nvPr>
        </p:nvSpPr>
        <p:spPr>
          <a:xfrm>
            <a:off x="1045409" y="2305154"/>
            <a:ext cx="186900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It’s the smallest planet in the Solar System</a:t>
            </a:r>
            <a:endParaRPr sz="1400"/>
          </a:p>
        </p:txBody>
      </p:sp>
      <p:sp>
        <p:nvSpPr>
          <p:cNvPr id="291" name="Google Shape;291;p39"/>
          <p:cNvSpPr txBox="1">
            <a:spLocks noGrp="1"/>
          </p:cNvSpPr>
          <p:nvPr>
            <p:ph type="title" idx="3"/>
          </p:nvPr>
        </p:nvSpPr>
        <p:spPr>
          <a:xfrm>
            <a:off x="3557444" y="2011089"/>
            <a:ext cx="2029500" cy="40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292" name="Google Shape;292;p39"/>
          <p:cNvSpPr txBox="1">
            <a:spLocks noGrp="1"/>
          </p:cNvSpPr>
          <p:nvPr>
            <p:ph type="subTitle" idx="4"/>
          </p:nvPr>
        </p:nvSpPr>
        <p:spPr>
          <a:xfrm>
            <a:off x="3637732" y="2305154"/>
            <a:ext cx="186900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Venus is the second planet from the Sun</a:t>
            </a:r>
            <a:endParaRPr sz="1400"/>
          </a:p>
          <a:p>
            <a:pPr marL="0" lvl="0" indent="0" algn="ctr" rtl="0">
              <a:spcBef>
                <a:spcPts val="0"/>
              </a:spcBef>
              <a:spcAft>
                <a:spcPts val="0"/>
              </a:spcAft>
              <a:buNone/>
            </a:pPr>
            <a:endParaRPr sz="1400"/>
          </a:p>
        </p:txBody>
      </p:sp>
      <p:sp>
        <p:nvSpPr>
          <p:cNvPr id="293" name="Google Shape;293;p39"/>
          <p:cNvSpPr txBox="1">
            <a:spLocks noGrp="1"/>
          </p:cNvSpPr>
          <p:nvPr>
            <p:ph type="title" idx="5"/>
          </p:nvPr>
        </p:nvSpPr>
        <p:spPr>
          <a:xfrm>
            <a:off x="6149800" y="2011089"/>
            <a:ext cx="2029500" cy="40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294" name="Google Shape;294;p39"/>
          <p:cNvSpPr txBox="1">
            <a:spLocks noGrp="1"/>
          </p:cNvSpPr>
          <p:nvPr>
            <p:ph type="subTitle" idx="6"/>
          </p:nvPr>
        </p:nvSpPr>
        <p:spPr>
          <a:xfrm>
            <a:off x="6230070" y="2305154"/>
            <a:ext cx="186900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Despite being red,</a:t>
            </a:r>
            <a:endParaRPr sz="1400"/>
          </a:p>
          <a:p>
            <a:pPr marL="0" lvl="0" indent="0" algn="ctr" rtl="0">
              <a:spcBef>
                <a:spcPts val="0"/>
              </a:spcBef>
              <a:spcAft>
                <a:spcPts val="0"/>
              </a:spcAft>
              <a:buNone/>
            </a:pPr>
            <a:r>
              <a:rPr lang="en" sz="1400"/>
              <a:t>Mars is a cold place</a:t>
            </a:r>
            <a:endParaRPr sz="1400"/>
          </a:p>
        </p:txBody>
      </p:sp>
      <p:sp>
        <p:nvSpPr>
          <p:cNvPr id="295" name="Google Shape;295;p39"/>
          <p:cNvSpPr txBox="1">
            <a:spLocks noGrp="1"/>
          </p:cNvSpPr>
          <p:nvPr>
            <p:ph type="title" idx="7"/>
          </p:nvPr>
        </p:nvSpPr>
        <p:spPr>
          <a:xfrm>
            <a:off x="965150" y="3627979"/>
            <a:ext cx="2029500" cy="40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296" name="Google Shape;296;p39"/>
          <p:cNvSpPr txBox="1">
            <a:spLocks noGrp="1"/>
          </p:cNvSpPr>
          <p:nvPr>
            <p:ph type="subTitle" idx="8"/>
          </p:nvPr>
        </p:nvSpPr>
        <p:spPr>
          <a:xfrm>
            <a:off x="1045409" y="3922041"/>
            <a:ext cx="186900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It’s the biggest one in the Solar System</a:t>
            </a:r>
            <a:endParaRPr sz="1400"/>
          </a:p>
          <a:p>
            <a:pPr marL="0" lvl="0" indent="0" algn="ctr" rtl="0">
              <a:spcBef>
                <a:spcPts val="0"/>
              </a:spcBef>
              <a:spcAft>
                <a:spcPts val="0"/>
              </a:spcAft>
              <a:buNone/>
            </a:pPr>
            <a:endParaRPr sz="1400"/>
          </a:p>
        </p:txBody>
      </p:sp>
      <p:sp>
        <p:nvSpPr>
          <p:cNvPr id="297" name="Google Shape;297;p39"/>
          <p:cNvSpPr txBox="1">
            <a:spLocks noGrp="1"/>
          </p:cNvSpPr>
          <p:nvPr>
            <p:ph type="title" idx="9"/>
          </p:nvPr>
        </p:nvSpPr>
        <p:spPr>
          <a:xfrm>
            <a:off x="3557444" y="3627979"/>
            <a:ext cx="2029500" cy="40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298" name="Google Shape;298;p39"/>
          <p:cNvSpPr txBox="1">
            <a:spLocks noGrp="1"/>
          </p:cNvSpPr>
          <p:nvPr>
            <p:ph type="subTitle" idx="13"/>
          </p:nvPr>
        </p:nvSpPr>
        <p:spPr>
          <a:xfrm>
            <a:off x="3637732" y="3922041"/>
            <a:ext cx="186900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Saturn is the ringed one and a gas giant</a:t>
            </a:r>
            <a:endParaRPr sz="1400"/>
          </a:p>
          <a:p>
            <a:pPr marL="0" lvl="0" indent="0" algn="ctr" rtl="0">
              <a:spcBef>
                <a:spcPts val="0"/>
              </a:spcBef>
              <a:spcAft>
                <a:spcPts val="0"/>
              </a:spcAft>
              <a:buNone/>
            </a:pPr>
            <a:endParaRPr sz="1400"/>
          </a:p>
        </p:txBody>
      </p:sp>
      <p:sp>
        <p:nvSpPr>
          <p:cNvPr id="299" name="Google Shape;299;p39"/>
          <p:cNvSpPr txBox="1">
            <a:spLocks noGrp="1"/>
          </p:cNvSpPr>
          <p:nvPr>
            <p:ph type="title" idx="14"/>
          </p:nvPr>
        </p:nvSpPr>
        <p:spPr>
          <a:xfrm>
            <a:off x="6149800" y="3627979"/>
            <a:ext cx="2029500" cy="40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300" name="Google Shape;300;p39"/>
          <p:cNvSpPr txBox="1">
            <a:spLocks noGrp="1"/>
          </p:cNvSpPr>
          <p:nvPr>
            <p:ph type="subTitle" idx="15"/>
          </p:nvPr>
        </p:nvSpPr>
        <p:spPr>
          <a:xfrm>
            <a:off x="6230070" y="3922041"/>
            <a:ext cx="186900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It’s the farthest planet from the Sun</a:t>
            </a:r>
            <a:endParaRPr sz="1400"/>
          </a:p>
        </p:txBody>
      </p:sp>
      <p:sp>
        <p:nvSpPr>
          <p:cNvPr id="301" name="Google Shape;301;p39"/>
          <p:cNvSpPr txBox="1">
            <a:spLocks noGrp="1"/>
          </p:cNvSpPr>
          <p:nvPr>
            <p:ph type="title" idx="16"/>
          </p:nvPr>
        </p:nvSpPr>
        <p:spPr>
          <a:xfrm>
            <a:off x="1377256" y="1521593"/>
            <a:ext cx="1205400" cy="46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02" name="Google Shape;302;p39"/>
          <p:cNvSpPr txBox="1">
            <a:spLocks noGrp="1"/>
          </p:cNvSpPr>
          <p:nvPr>
            <p:ph type="title" idx="17"/>
          </p:nvPr>
        </p:nvSpPr>
        <p:spPr>
          <a:xfrm>
            <a:off x="3969564" y="1521593"/>
            <a:ext cx="1205400" cy="46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03" name="Google Shape;303;p39"/>
          <p:cNvSpPr txBox="1">
            <a:spLocks noGrp="1"/>
          </p:cNvSpPr>
          <p:nvPr>
            <p:ph type="title" idx="18"/>
          </p:nvPr>
        </p:nvSpPr>
        <p:spPr>
          <a:xfrm>
            <a:off x="6561921" y="1521593"/>
            <a:ext cx="1205400" cy="46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04" name="Google Shape;304;p39"/>
          <p:cNvSpPr txBox="1">
            <a:spLocks noGrp="1"/>
          </p:cNvSpPr>
          <p:nvPr>
            <p:ph type="title" idx="19"/>
          </p:nvPr>
        </p:nvSpPr>
        <p:spPr>
          <a:xfrm>
            <a:off x="1377256" y="3137379"/>
            <a:ext cx="1205400" cy="46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05" name="Google Shape;305;p39"/>
          <p:cNvSpPr txBox="1">
            <a:spLocks noGrp="1"/>
          </p:cNvSpPr>
          <p:nvPr>
            <p:ph type="title" idx="20"/>
          </p:nvPr>
        </p:nvSpPr>
        <p:spPr>
          <a:xfrm>
            <a:off x="3969564" y="3137379"/>
            <a:ext cx="1205400" cy="46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06" name="Google Shape;306;p39"/>
          <p:cNvSpPr txBox="1">
            <a:spLocks noGrp="1"/>
          </p:cNvSpPr>
          <p:nvPr>
            <p:ph type="title" idx="21"/>
          </p:nvPr>
        </p:nvSpPr>
        <p:spPr>
          <a:xfrm>
            <a:off x="6561921" y="3137379"/>
            <a:ext cx="1205400" cy="46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40"/>
          <p:cNvPicPr preferRelativeResize="0"/>
          <p:nvPr/>
        </p:nvPicPr>
        <p:blipFill rotWithShape="1">
          <a:blip r:embed="rId3">
            <a:alphaModFix/>
          </a:blip>
          <a:srcRect l="10372" r="10750" b="10055"/>
          <a:stretch/>
        </p:blipFill>
        <p:spPr>
          <a:xfrm>
            <a:off x="713233" y="1696381"/>
            <a:ext cx="3870341" cy="2482434"/>
          </a:xfrm>
          <a:prstGeom prst="rect">
            <a:avLst/>
          </a:prstGeom>
          <a:noFill/>
          <a:ln>
            <a:noFill/>
          </a:ln>
        </p:spPr>
      </p:pic>
      <p:sp>
        <p:nvSpPr>
          <p:cNvPr id="312" name="Google Shape;312;p40"/>
          <p:cNvSpPr txBox="1">
            <a:spLocks noGrp="1"/>
          </p:cNvSpPr>
          <p:nvPr>
            <p:ph type="title" idx="6"/>
          </p:nvPr>
        </p:nvSpPr>
        <p:spPr>
          <a:xfrm>
            <a:off x="1096650" y="964686"/>
            <a:ext cx="32424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GOALS</a:t>
            </a:r>
            <a:endParaRPr/>
          </a:p>
        </p:txBody>
      </p:sp>
      <p:sp>
        <p:nvSpPr>
          <p:cNvPr id="313" name="Google Shape;313;p40"/>
          <p:cNvSpPr txBox="1">
            <a:spLocks noGrp="1"/>
          </p:cNvSpPr>
          <p:nvPr>
            <p:ph type="title"/>
          </p:nvPr>
        </p:nvSpPr>
        <p:spPr>
          <a:xfrm>
            <a:off x="5863075" y="592050"/>
            <a:ext cx="2110500" cy="48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314" name="Google Shape;314;p40"/>
          <p:cNvSpPr txBox="1">
            <a:spLocks noGrp="1"/>
          </p:cNvSpPr>
          <p:nvPr>
            <p:ph type="subTitle" idx="1"/>
          </p:nvPr>
        </p:nvSpPr>
        <p:spPr>
          <a:xfrm>
            <a:off x="5863075" y="983740"/>
            <a:ext cx="2110500" cy="6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a:p>
            <a:pPr marL="0" lvl="0" indent="0" algn="ctr" rtl="0">
              <a:spcBef>
                <a:spcPts val="1600"/>
              </a:spcBef>
              <a:spcAft>
                <a:spcPts val="0"/>
              </a:spcAft>
              <a:buNone/>
            </a:pPr>
            <a:endParaRPr/>
          </a:p>
        </p:txBody>
      </p:sp>
      <p:sp>
        <p:nvSpPr>
          <p:cNvPr id="315" name="Google Shape;315;p40"/>
          <p:cNvSpPr txBox="1">
            <a:spLocks noGrp="1"/>
          </p:cNvSpPr>
          <p:nvPr>
            <p:ph type="title" idx="2"/>
          </p:nvPr>
        </p:nvSpPr>
        <p:spPr>
          <a:xfrm>
            <a:off x="5863076" y="2049821"/>
            <a:ext cx="2110500" cy="48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316" name="Google Shape;316;p40"/>
          <p:cNvSpPr txBox="1">
            <a:spLocks noGrp="1"/>
          </p:cNvSpPr>
          <p:nvPr>
            <p:ph type="subTitle" idx="3"/>
          </p:nvPr>
        </p:nvSpPr>
        <p:spPr>
          <a:xfrm>
            <a:off x="5863075" y="2441511"/>
            <a:ext cx="2110500" cy="613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Neptune is the farthest planet from the Sun</a:t>
            </a:r>
            <a:endParaRPr/>
          </a:p>
        </p:txBody>
      </p:sp>
      <p:sp>
        <p:nvSpPr>
          <p:cNvPr id="317" name="Google Shape;317;p40"/>
          <p:cNvSpPr txBox="1">
            <a:spLocks noGrp="1"/>
          </p:cNvSpPr>
          <p:nvPr>
            <p:ph type="title" idx="4"/>
          </p:nvPr>
        </p:nvSpPr>
        <p:spPr>
          <a:xfrm>
            <a:off x="5863076" y="3507570"/>
            <a:ext cx="2110500" cy="48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18" name="Google Shape;318;p40"/>
          <p:cNvSpPr txBox="1">
            <a:spLocks noGrp="1"/>
          </p:cNvSpPr>
          <p:nvPr>
            <p:ph type="subTitle" idx="5"/>
          </p:nvPr>
        </p:nvSpPr>
        <p:spPr>
          <a:xfrm>
            <a:off x="5863075" y="3899260"/>
            <a:ext cx="2110500" cy="6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a:t>
            </a:r>
            <a:r>
              <a:rPr lang="en" sz="1400"/>
              <a:t>enus is the second planet from the Sun</a:t>
            </a:r>
            <a:endParaRPr sz="1400"/>
          </a:p>
          <a:p>
            <a:pPr marL="0" lvl="0" indent="0" algn="ctr"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Elegant Campaign by Slidesgo">
  <a:themeElements>
    <a:clrScheme name="Simple Light">
      <a:dk1>
        <a:srgbClr val="B75442"/>
      </a:dk1>
      <a:lt1>
        <a:srgbClr val="FFFFFF"/>
      </a:lt1>
      <a:dk2>
        <a:srgbClr val="DB7563"/>
      </a:dk2>
      <a:lt2>
        <a:srgbClr val="DB7563"/>
      </a:lt2>
      <a:accent1>
        <a:srgbClr val="FFFFFF"/>
      </a:accent1>
      <a:accent2>
        <a:srgbClr val="FFFFFF"/>
      </a:accent2>
      <a:accent3>
        <a:srgbClr val="434343"/>
      </a:accent3>
      <a:accent4>
        <a:srgbClr val="B75442"/>
      </a:accent4>
      <a:accent5>
        <a:srgbClr val="B75442"/>
      </a:accent5>
      <a:accent6>
        <a:srgbClr val="B75442"/>
      </a:accent6>
      <a:hlink>
        <a:srgbClr val="B754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1700</Words>
  <Application>Microsoft Macintosh PowerPoint</Application>
  <PresentationFormat>On-screen Show (16:9)</PresentationFormat>
  <Paragraphs>349</Paragraphs>
  <Slides>49</Slides>
  <Notes>49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49</vt:i4>
      </vt:variant>
    </vt:vector>
  </HeadingPairs>
  <TitlesOfParts>
    <vt:vector size="61" baseType="lpstr">
      <vt:lpstr>Arial</vt:lpstr>
      <vt:lpstr>Roboto Medium</vt:lpstr>
      <vt:lpstr>Josefin Sans</vt:lpstr>
      <vt:lpstr>Didact Gothic</vt:lpstr>
      <vt:lpstr>Calibri</vt:lpstr>
      <vt:lpstr>Lexend Giga</vt:lpstr>
      <vt:lpstr>Proxima Nova Semibold</vt:lpstr>
      <vt:lpstr>Proxima Nova</vt:lpstr>
      <vt:lpstr>Amatic SC</vt:lpstr>
      <vt:lpstr>Concert One</vt:lpstr>
      <vt:lpstr>Elegant Campaign by Slidesgo</vt:lpstr>
      <vt:lpstr>Slidesgo Final Pages</vt:lpstr>
      <vt:lpstr>ELEGANT CAMPAIGN</vt:lpstr>
      <vt:lpstr>CONTENTS OF THIS TEMPLATE</vt:lpstr>
      <vt:lpstr>TABLE OF CONTENTS</vt:lpstr>
      <vt:lpstr>ABOUT US</vt:lpstr>
      <vt:lpstr>OUR COMPANY</vt:lpstr>
      <vt:lpstr>ABOUT THE PRODUCT</vt:lpstr>
      <vt:lpstr>MERCURY</vt:lpstr>
      <vt:lpstr>CORE VALUES</vt:lpstr>
      <vt:lpstr>OUR GOALS</vt:lpstr>
      <vt:lpstr>MARKET SHARE</vt:lpstr>
      <vt:lpstr>CORE CUSTOMER AUDIENCES</vt:lpstr>
      <vt:lpstr>THE STRATEGY</vt:lpstr>
      <vt:lpstr>COMPETITOR ANALYSIS </vt:lpstr>
      <vt:lpstr>MARKET SEGMENTATION</vt:lpstr>
      <vt:lpstr>PRODUCT DESCRIPTION</vt:lpstr>
      <vt:lpstr>PRODUCT DESCRIPTION</vt:lpstr>
      <vt:lpstr>OUR PRICING</vt:lpstr>
      <vt:lpstr>DISTRIBUTION CHANNELS</vt:lpstr>
      <vt:lpstr>$50,000</vt:lpstr>
      <vt:lpstr>PROMOTION</vt:lpstr>
      <vt:lpstr>ADVERTISING CAMPAIGN 1</vt:lpstr>
      <vt:lpstr>ADVERTISING CAMPAIGN 2</vt:lpstr>
      <vt:lpstr>A PICTURE IS WORTH A THOUSAND WORDS</vt:lpstr>
      <vt:lpstr>PR OUTREACH</vt:lpstr>
      <vt:lpstr>OUR TEAM</vt:lpstr>
      <vt:lpstr>PREDICTED REACH</vt:lpstr>
      <vt:lpstr>TIMELINE</vt:lpstr>
      <vt:lpstr>MULTIMEDIA CONTENT</vt:lpstr>
      <vt:lpstr>BUDGET ALLOCATION</vt:lpstr>
      <vt:lpstr>THANK YOU</vt:lpstr>
      <vt:lpstr>ALTERNATIVE RESOURCES</vt:lpstr>
      <vt:lpstr>RESOURCES</vt:lpstr>
      <vt:lpstr>Instructions for use</vt:lpstr>
      <vt:lpstr>Fonts &amp; colors used</vt:lpstr>
      <vt:lpstr>Stories by Freepik</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Reneau Avalos Christophe Alessandre I.BSCWI.2301</cp:lastModifiedBy>
  <cp:revision>1</cp:revision>
  <dcterms:modified xsi:type="dcterms:W3CDTF">2025-12-08T16:30:21Z</dcterms:modified>
</cp:coreProperties>
</file>